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6" r:id="rId2"/>
    <p:sldId id="257" r:id="rId3"/>
    <p:sldId id="307" r:id="rId4"/>
    <p:sldId id="308" r:id="rId5"/>
    <p:sldId id="258" r:id="rId6"/>
    <p:sldId id="306" r:id="rId7"/>
    <p:sldId id="309" r:id="rId8"/>
    <p:sldId id="289" r:id="rId9"/>
    <p:sldId id="262" r:id="rId10"/>
    <p:sldId id="263" r:id="rId11"/>
    <p:sldId id="264" r:id="rId12"/>
    <p:sldId id="261" r:id="rId13"/>
    <p:sldId id="265" r:id="rId14"/>
    <p:sldId id="310" r:id="rId15"/>
    <p:sldId id="290" r:id="rId16"/>
    <p:sldId id="318" r:id="rId17"/>
    <p:sldId id="267" r:id="rId18"/>
    <p:sldId id="268" r:id="rId19"/>
    <p:sldId id="291" r:id="rId20"/>
    <p:sldId id="271" r:id="rId21"/>
    <p:sldId id="319" r:id="rId22"/>
    <p:sldId id="320" r:id="rId23"/>
    <p:sldId id="321" r:id="rId24"/>
    <p:sldId id="311" r:id="rId25"/>
    <p:sldId id="281" r:id="rId26"/>
    <p:sldId id="317" r:id="rId27"/>
    <p:sldId id="293" r:id="rId28"/>
    <p:sldId id="313" r:id="rId29"/>
    <p:sldId id="273" r:id="rId30"/>
    <p:sldId id="312" r:id="rId31"/>
    <p:sldId id="282" r:id="rId32"/>
    <p:sldId id="284" r:id="rId33"/>
    <p:sldId id="285" r:id="rId34"/>
    <p:sldId id="315" r:id="rId35"/>
    <p:sldId id="294" r:id="rId36"/>
    <p:sldId id="275" r:id="rId37"/>
    <p:sldId id="322" r:id="rId38"/>
    <p:sldId id="295" r:id="rId39"/>
    <p:sldId id="296" r:id="rId40"/>
    <p:sldId id="297" r:id="rId41"/>
    <p:sldId id="304" r:id="rId42"/>
    <p:sldId id="314" r:id="rId43"/>
    <p:sldId id="298" r:id="rId44"/>
    <p:sldId id="288" r:id="rId45"/>
    <p:sldId id="299" r:id="rId46"/>
    <p:sldId id="323" r:id="rId47"/>
    <p:sldId id="287" r:id="rId48"/>
    <p:sldId id="316" r:id="rId49"/>
    <p:sldId id="300" r:id="rId50"/>
    <p:sldId id="301"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33" autoAdjust="0"/>
    <p:restoredTop sz="75965" autoAdjust="0"/>
  </p:normalViewPr>
  <p:slideViewPr>
    <p:cSldViewPr>
      <p:cViewPr varScale="1">
        <p:scale>
          <a:sx n="42" d="100"/>
          <a:sy n="42" d="100"/>
        </p:scale>
        <p:origin x="-132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notesMaster" Target="notesMasters/notesMaster1.xml"/><Relationship Id="rId53" Type="http://schemas.openxmlformats.org/officeDocument/2006/relationships/printerSettings" Target="printerSettings/printerSettings1.bin"/><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311DEB-1B30-449A-A503-B2BC703D5C7E}" type="datetimeFigureOut">
              <a:rPr lang="en-US" smtClean="0"/>
              <a:pPr/>
              <a:t>4/26/16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2C69F8-1CF3-4187-AEB2-A0B665A7326E}" type="slidenum">
              <a:rPr lang="en-US" smtClean="0"/>
              <a:pPr/>
              <a:t>‹#›</a:t>
            </a:fld>
            <a:endParaRPr lang="en-US"/>
          </a:p>
        </p:txBody>
      </p:sp>
    </p:spTree>
    <p:extLst>
      <p:ext uri="{BB962C8B-B14F-4D97-AF65-F5344CB8AC3E}">
        <p14:creationId xmlns:p14="http://schemas.microsoft.com/office/powerpoint/2010/main" val="4138483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fcp://@fc-1.micds.org,%2318476499/EN/OnlineHelp/W0/Definitions/L2045" TargetMode="External"/><Relationship Id="rId4" Type="http://schemas.openxmlformats.org/officeDocument/2006/relationships/hyperlink" Target="fcp://@fc-1.micds.org,%2318476499/EN/OnlineHelp/W0/Definitions/L2037" TargetMode="External"/><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Images,</a:t>
            </a:r>
          </a:p>
          <a:p>
            <a:r>
              <a:rPr lang="en-US" dirty="0" smtClean="0"/>
              <a:t>Save</a:t>
            </a:r>
            <a:r>
              <a:rPr lang="en-US" baseline="0" dirty="0" smtClean="0"/>
              <a:t> as </a:t>
            </a:r>
            <a:r>
              <a:rPr lang="en-US" baseline="0" dirty="0" err="1" smtClean="0"/>
              <a:t>ppt</a:t>
            </a:r>
            <a:endParaRPr lang="en-US" baseline="0" dirty="0" smtClean="0"/>
          </a:p>
          <a:p>
            <a:r>
              <a:rPr lang="en-US" baseline="0" dirty="0" smtClean="0"/>
              <a:t>Import as photos on iPod</a:t>
            </a:r>
          </a:p>
          <a:p>
            <a:r>
              <a:rPr lang="en-US" baseline="0" dirty="0" smtClean="0"/>
              <a:t>Slideshow…</a:t>
            </a:r>
          </a:p>
          <a:p>
            <a:r>
              <a:rPr lang="en-US" baseline="0" dirty="0" smtClean="0"/>
              <a:t>Mix in student images- collaborate on creating sets- </a:t>
            </a:r>
            <a:r>
              <a:rPr lang="en-US" baseline="0" dirty="0" err="1" smtClean="0"/>
              <a:t>googleslideshow</a:t>
            </a:r>
            <a:endParaRPr lang="en-US" baseline="0" dirty="0" smtClean="0"/>
          </a:p>
          <a:p>
            <a:r>
              <a:rPr lang="en-US" baseline="0" dirty="0" smtClean="0"/>
              <a:t>Art rage drawing tools (http://www.allgraphicdesign.com/graphicsblog/2008/05/16/online-drawing-tools-free-online-painting-sketching-tools/) take screen shot with </a:t>
            </a:r>
            <a:r>
              <a:rPr lang="en-US" baseline="0" dirty="0" err="1" smtClean="0"/>
              <a:t>jing</a:t>
            </a:r>
            <a:r>
              <a:rPr lang="en-US" baseline="0" dirty="0" smtClean="0"/>
              <a:t> or snipping tool..</a:t>
            </a:r>
          </a:p>
          <a:p>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Source of images</a:t>
            </a:r>
          </a:p>
          <a:p>
            <a:r>
              <a:rPr lang="en-US" dirty="0" smtClean="0"/>
              <a:t>http://eduwithtechn.wordpress.com/2007/09/16/restaurant-pictures-from-flickr-for-spanish-and-other-language-conversations/</a:t>
            </a:r>
          </a:p>
          <a:p>
            <a:endParaRPr lang="en-US" dirty="0" smtClean="0"/>
          </a:p>
          <a:p>
            <a:r>
              <a:rPr lang="en-US" dirty="0" smtClean="0"/>
              <a:t>http://www.flickr.com/groups/learning_italian/discuss/72157613234572515/</a:t>
            </a:r>
          </a:p>
          <a:p>
            <a:endParaRPr lang="en-US" dirty="0" smtClean="0"/>
          </a:p>
          <a:p>
            <a:r>
              <a:rPr lang="en-US" dirty="0" smtClean="0"/>
              <a:t>http://www.flickr.com/groups/learning_italian/</a:t>
            </a:r>
          </a:p>
          <a:p>
            <a:endParaRPr lang="en-US" dirty="0" smtClean="0"/>
          </a:p>
          <a:p>
            <a:r>
              <a:rPr lang="en-US" dirty="0" smtClean="0"/>
              <a:t>http://www.flickr.com/groups/word_time/</a:t>
            </a:r>
          </a:p>
          <a:p>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RSS with Feedbeater.com</a:t>
            </a:r>
            <a:r>
              <a:rPr lang="en-US" baseline="0" dirty="0" smtClean="0"/>
              <a:t> to follow</a:t>
            </a:r>
          </a:p>
          <a:p>
            <a:r>
              <a:rPr lang="en-US" baseline="0" dirty="0" smtClean="0"/>
              <a:t>Allows images, audio, video to be inserted</a:t>
            </a:r>
          </a:p>
          <a:p>
            <a:r>
              <a:rPr lang="en-US" baseline="0" dirty="0" smtClean="0"/>
              <a:t>Shared with teacher or with groups</a:t>
            </a:r>
            <a:endParaRPr lang="en-US" dirty="0" smtClean="0"/>
          </a:p>
        </p:txBody>
      </p:sp>
      <p:sp>
        <p:nvSpPr>
          <p:cNvPr id="4" name="Slide Number Placeholder 3"/>
          <p:cNvSpPr>
            <a:spLocks noGrp="1"/>
          </p:cNvSpPr>
          <p:nvPr>
            <p:ph type="sldNum" sz="quarter" idx="10"/>
          </p:nvPr>
        </p:nvSpPr>
        <p:spPr/>
        <p:txBody>
          <a:bodyPr/>
          <a:lstStyle/>
          <a:p>
            <a:fld id="{632C69F8-1CF3-4187-AEB2-A0B665A7326E}" type="slidenum">
              <a:rPr lang="en-US" smtClean="0"/>
              <a:pPr/>
              <a:t>18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Elizabeth and Pat</a:t>
            </a:r>
          </a:p>
          <a:p>
            <a:endParaRPr lang="en-US" dirty="0" smtClean="0"/>
          </a:p>
          <a:p>
            <a:r>
              <a:rPr lang="en-US" dirty="0" smtClean="0"/>
              <a:t>For professional development resources</a:t>
            </a:r>
          </a:p>
          <a:p>
            <a:endParaRPr lang="en-US" dirty="0" smtClean="0"/>
          </a:p>
          <a:p>
            <a:r>
              <a:rPr lang="en-US" dirty="0" smtClean="0"/>
              <a:t>For delivering content to students </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Elizabeth</a:t>
            </a:r>
            <a:r>
              <a:rPr lang="en-US" baseline="0" dirty="0" smtClean="0"/>
              <a:t> and Pat</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Create an account</a:t>
            </a:r>
          </a:p>
          <a:p>
            <a:r>
              <a:rPr lang="en-US" dirty="0" smtClean="0"/>
              <a:t>Create a channel</a:t>
            </a:r>
          </a:p>
          <a:p>
            <a:r>
              <a:rPr lang="en-US" dirty="0" smtClean="0"/>
              <a:t>Record</a:t>
            </a:r>
            <a:r>
              <a:rPr lang="en-US" baseline="0" dirty="0" smtClean="0"/>
              <a:t> an episode/upload a file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doing VoIP, use Gizmo5 (show settings in FAQ)</a:t>
            </a:r>
          </a:p>
          <a:p>
            <a:r>
              <a:rPr lang="en-US" baseline="0" dirty="0" smtClean="0"/>
              <a:t>Can subscribe in iTunes or RSS</a:t>
            </a:r>
          </a:p>
          <a:p>
            <a:r>
              <a:rPr lang="en-US" baseline="0" dirty="0" smtClean="0"/>
              <a:t>Can also browse for existing content/channels</a:t>
            </a:r>
          </a:p>
          <a:p>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baseline="0" dirty="0" smtClean="0">
                <a:solidFill>
                  <a:schemeClr val="tx1"/>
                </a:solidFill>
                <a:latin typeface="+mn-lt"/>
                <a:ea typeface="+mn-ea"/>
                <a:cs typeface="+mn-cs"/>
              </a:rPr>
              <a:t>Creating podcasts</a:t>
            </a:r>
          </a:p>
          <a:p>
            <a:r>
              <a:rPr lang="en-US" sz="1200" kern="1200" baseline="0" dirty="0" smtClean="0">
                <a:solidFill>
                  <a:schemeClr val="tx1"/>
                </a:solidFill>
                <a:latin typeface="+mn-lt"/>
                <a:ea typeface="+mn-ea"/>
                <a:cs typeface="+mn-cs"/>
              </a:rPr>
              <a:t>A podcast is a collection of audio or video tracks or clips (episodes). You first create a podcast to hold your episodes, then you create your episodes inside it.</a:t>
            </a:r>
          </a:p>
          <a:p>
            <a:r>
              <a:rPr lang="en-US" sz="1200" kern="1200" baseline="0" dirty="0" smtClean="0">
                <a:solidFill>
                  <a:schemeClr val="tx1"/>
                </a:solidFill>
                <a:latin typeface="+mn-lt"/>
                <a:ea typeface="+mn-ea"/>
                <a:cs typeface="+mn-cs"/>
              </a:rPr>
              <a:t>To create a podcast:</a:t>
            </a:r>
          </a:p>
          <a:p>
            <a:r>
              <a:rPr lang="en-US" sz="1200" b="1" kern="1200" baseline="0" dirty="0" smtClean="0">
                <a:solidFill>
                  <a:schemeClr val="tx1"/>
                </a:solidFill>
                <a:latin typeface="+mn-lt"/>
                <a:ea typeface="+mn-ea"/>
                <a:cs typeface="+mn-cs"/>
              </a:rPr>
              <a:t>1 Open Web Publishing.</a:t>
            </a:r>
          </a:p>
          <a:p>
            <a:r>
              <a:rPr lang="en-US" sz="1200" b="1" kern="1200" baseline="0" dirty="0" smtClean="0">
                <a:solidFill>
                  <a:schemeClr val="tx1"/>
                </a:solidFill>
                <a:latin typeface="+mn-lt"/>
                <a:ea typeface="+mn-ea"/>
                <a:cs typeface="+mn-cs"/>
              </a:rPr>
              <a:t>2 Open the folder in which you want your podcast, if necessary.</a:t>
            </a:r>
          </a:p>
          <a:p>
            <a:r>
              <a:rPr lang="en-US" sz="1200" b="1" kern="1200" baseline="0" dirty="0" smtClean="0">
                <a:solidFill>
                  <a:schemeClr val="tx1"/>
                </a:solidFill>
                <a:latin typeface="+mn-lt"/>
                <a:ea typeface="+mn-ea"/>
                <a:cs typeface="+mn-cs"/>
              </a:rPr>
              <a:t>3 Click New Web Page.</a:t>
            </a:r>
          </a:p>
          <a:p>
            <a:r>
              <a:rPr lang="en-US" sz="1200" b="1" kern="1200" baseline="0" dirty="0" smtClean="0">
                <a:solidFill>
                  <a:schemeClr val="tx1"/>
                </a:solidFill>
                <a:latin typeface="+mn-lt"/>
                <a:ea typeface="+mn-ea"/>
                <a:cs typeface="+mn-cs"/>
              </a:rPr>
              <a:t>4 Select Podcast.</a:t>
            </a:r>
          </a:p>
          <a:p>
            <a:r>
              <a:rPr lang="en-US" sz="1200" b="1" kern="1200" baseline="0" dirty="0" smtClean="0">
                <a:solidFill>
                  <a:schemeClr val="tx1"/>
                </a:solidFill>
                <a:latin typeface="+mn-lt"/>
                <a:ea typeface="+mn-ea"/>
                <a:cs typeface="+mn-cs"/>
              </a:rPr>
              <a:t>5 Open the podcast.</a:t>
            </a:r>
          </a:p>
          <a:p>
            <a:r>
              <a:rPr lang="en-US" sz="1200" b="1" kern="1200" baseline="0" dirty="0" smtClean="0">
                <a:solidFill>
                  <a:schemeClr val="tx1"/>
                </a:solidFill>
                <a:latin typeface="+mn-lt"/>
                <a:ea typeface="+mn-ea"/>
                <a:cs typeface="+mn-cs"/>
              </a:rPr>
              <a:t>6 Click View in Browser to see the default appearance of your podcast.</a:t>
            </a:r>
          </a:p>
          <a:p>
            <a:r>
              <a:rPr lang="en-US" sz="1200" b="1" kern="1200" baseline="0" dirty="0" smtClean="0">
                <a:solidFill>
                  <a:schemeClr val="tx1"/>
                </a:solidFill>
                <a:latin typeface="+mn-lt"/>
                <a:ea typeface="+mn-ea"/>
                <a:cs typeface="+mn-cs"/>
              </a:rPr>
              <a:t>7 Change the appearance, if desired.</a:t>
            </a:r>
          </a:p>
          <a:p>
            <a:r>
              <a:rPr lang="en-US" sz="1200" kern="1200" baseline="0" dirty="0" smtClean="0">
                <a:solidFill>
                  <a:schemeClr val="tx1"/>
                </a:solidFill>
                <a:latin typeface="+mn-lt"/>
                <a:ea typeface="+mn-ea"/>
                <a:cs typeface="+mn-cs"/>
              </a:rPr>
              <a:t>Click Appearance, then select the </a:t>
            </a:r>
            <a:r>
              <a:rPr lang="en-US" sz="1200" kern="1200" baseline="0" dirty="0" smtClean="0">
                <a:solidFill>
                  <a:schemeClr val="tx1"/>
                </a:solidFill>
                <a:latin typeface="+mn-lt"/>
                <a:ea typeface="+mn-ea"/>
                <a:cs typeface="+mn-cs"/>
                <a:hlinkClick r:id="rId3"/>
              </a:rPr>
              <a:t>template you want your podcast to use. You can view your choice by clicking View in Browser.</a:t>
            </a:r>
          </a:p>
          <a:p>
            <a:r>
              <a:rPr lang="en-US" sz="1200" b="1" kern="1200" baseline="0" dirty="0" smtClean="0">
                <a:solidFill>
                  <a:schemeClr val="tx1"/>
                </a:solidFill>
                <a:latin typeface="+mn-lt"/>
                <a:ea typeface="+mn-ea"/>
                <a:cs typeface="+mn-cs"/>
              </a:rPr>
              <a:t>8 Change the default podcast name, if desired.</a:t>
            </a:r>
          </a:p>
          <a:p>
            <a:r>
              <a:rPr lang="en-US" sz="1200" kern="1200" baseline="0" dirty="0" smtClean="0">
                <a:solidFill>
                  <a:schemeClr val="tx1"/>
                </a:solidFill>
                <a:latin typeface="+mn-lt"/>
                <a:ea typeface="+mn-ea"/>
                <a:cs typeface="+mn-cs"/>
              </a:rPr>
              <a:t>Open the podcast's </a:t>
            </a:r>
            <a:r>
              <a:rPr lang="en-US" sz="1200" kern="1200" baseline="0" dirty="0" smtClean="0">
                <a:solidFill>
                  <a:schemeClr val="tx1"/>
                </a:solidFill>
                <a:latin typeface="+mn-lt"/>
                <a:ea typeface="+mn-ea"/>
                <a:cs typeface="+mn-cs"/>
                <a:hlinkClick r:id="rId4"/>
              </a:rPr>
              <a:t>properties to do this.</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23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http://voicethread.com/#q+spanish+vocab.b113175.i580017</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http://voicethread.com/#q+spanish+vocab.b348694.i1848226</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http://voicethread.com/#q+spanish+vocab.b4521.i35538</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32C69F8-1CF3-4187-AEB2-A0B665A7326E}"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Youtube</a:t>
            </a:r>
            <a:r>
              <a:rPr lang="en-US" dirty="0" smtClean="0"/>
              <a:t>, </a:t>
            </a:r>
            <a:r>
              <a:rPr lang="en-US" dirty="0" err="1" smtClean="0"/>
              <a:t>Viddler</a:t>
            </a:r>
            <a:r>
              <a:rPr lang="en-US" dirty="0" smtClean="0"/>
              <a:t>, </a:t>
            </a:r>
            <a:r>
              <a:rPr lang="en-US" dirty="0" err="1" smtClean="0"/>
              <a:t>aste</a:t>
            </a:r>
            <a:endParaRPr lang="en-US" dirty="0" smtClean="0"/>
          </a:p>
          <a:p>
            <a:endParaRPr lang="en-US" dirty="0" smtClean="0"/>
          </a:p>
          <a:p>
            <a:r>
              <a:rPr lang="en-US" dirty="0" smtClean="0"/>
              <a:t>http://video.asterpix.comrpix - </a:t>
            </a:r>
            <a:r>
              <a:rPr lang="en-US" dirty="0" err="1" smtClean="0"/>
              <a:t>elizabeth</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25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Add</a:t>
            </a:r>
            <a:r>
              <a:rPr lang="en-US" baseline="0" dirty="0" smtClean="0"/>
              <a:t> subtitles for a commercial, a music video, an interview, a news article..</a:t>
            </a:r>
          </a:p>
          <a:p>
            <a:r>
              <a:rPr lang="en-US" baseline="0" dirty="0" smtClean="0"/>
              <a:t>Create a video and add subtitles..</a:t>
            </a:r>
          </a:p>
          <a:p>
            <a:endParaRPr lang="en-US" baseline="0" dirty="0" smtClean="0"/>
          </a:p>
          <a:p>
            <a:r>
              <a:rPr lang="en-US" baseline="0" dirty="0" err="1" smtClean="0"/>
              <a:t>Overstream</a:t>
            </a:r>
            <a:endParaRPr lang="en-US" baseline="0" dirty="0" smtClean="0"/>
          </a:p>
          <a:p>
            <a:r>
              <a:rPr lang="en-US" baseline="0" dirty="0" err="1" smtClean="0"/>
              <a:t>Dotsub</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26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http://clear.msu.edu/clear/store/moreinfo.php?product_ID=46</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28</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29</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31</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Record and send voice emails</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32</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TokBox</a:t>
            </a:r>
            <a:r>
              <a:rPr lang="en-US" dirty="0" smtClean="0"/>
              <a:t>, </a:t>
            </a:r>
            <a:r>
              <a:rPr lang="en-US" dirty="0" err="1" smtClean="0"/>
              <a:t>seesmic</a:t>
            </a:r>
            <a:r>
              <a:rPr lang="en-US" dirty="0" smtClean="0"/>
              <a:t> </a:t>
            </a:r>
          </a:p>
          <a:p>
            <a:r>
              <a:rPr lang="en-US" dirty="0" smtClean="0"/>
              <a:t>Video</a:t>
            </a:r>
            <a:r>
              <a:rPr lang="en-US" baseline="0" dirty="0" smtClean="0"/>
              <a:t> chat and video mail</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33</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Learnosity</a:t>
            </a:r>
            <a:r>
              <a:rPr lang="en-US" dirty="0" smtClean="0"/>
              <a:t> provides expertise in </a:t>
            </a:r>
            <a:r>
              <a:rPr lang="en-US" dirty="0" err="1" smtClean="0"/>
              <a:t>eAssessment</a:t>
            </a:r>
            <a:r>
              <a:rPr lang="en-US" dirty="0" smtClean="0"/>
              <a:t>, </a:t>
            </a:r>
            <a:r>
              <a:rPr lang="en-US" dirty="0" err="1" smtClean="0"/>
              <a:t>mLearning</a:t>
            </a:r>
            <a:r>
              <a:rPr lang="en-US" dirty="0" smtClean="0"/>
              <a:t> and educational website development. Our </a:t>
            </a:r>
            <a:r>
              <a:rPr lang="en-US" dirty="0" err="1" smtClean="0"/>
              <a:t>organisation</a:t>
            </a:r>
            <a:r>
              <a:rPr lang="en-US" dirty="0" smtClean="0"/>
              <a:t> works with governments around the globe and we have delivered assessments to millions of students online or through mobile devices. </a:t>
            </a:r>
            <a:r>
              <a:rPr lang="en-US" dirty="0" err="1" smtClean="0"/>
              <a:t>Learnosity's</a:t>
            </a:r>
            <a:r>
              <a:rPr lang="en-US" dirty="0" smtClean="0"/>
              <a:t> proven track record and the unique skills of our consultants ensure the development of unrivalled world-class education systems.</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34</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Class</a:t>
            </a:r>
            <a:r>
              <a:rPr lang="en-US" baseline="0" dirty="0" smtClean="0"/>
              <a:t> blog vs. student blog.. </a:t>
            </a:r>
          </a:p>
          <a:p>
            <a:r>
              <a:rPr lang="en-US" baseline="0" dirty="0" smtClean="0"/>
              <a:t>Place to write</a:t>
            </a:r>
          </a:p>
          <a:p>
            <a:r>
              <a:rPr lang="en-US" baseline="0" dirty="0" smtClean="0"/>
              <a:t>Place to embed widgets</a:t>
            </a:r>
          </a:p>
          <a:p>
            <a:r>
              <a:rPr lang="en-US" baseline="0" dirty="0" smtClean="0"/>
              <a:t>RSS feeds</a:t>
            </a:r>
          </a:p>
          <a:p>
            <a:r>
              <a:rPr lang="en-US" baseline="0" dirty="0" smtClean="0"/>
              <a:t>Blogger is good tool for beginners</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36</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Popular examples include essays</a:t>
            </a:r>
            <a:r>
              <a:rPr lang="en-US" baseline="0" dirty="0" smtClean="0"/>
              <a:t> about “My Life”, “My School,” “My Country”, etc.</a:t>
            </a:r>
          </a:p>
          <a:p>
            <a:r>
              <a:rPr lang="en-US" baseline="0" dirty="0" err="1" smtClean="0"/>
              <a:t>Exampe</a:t>
            </a:r>
            <a:r>
              <a:rPr lang="en-US" baseline="0" dirty="0" smtClean="0"/>
              <a:t>: Life Round Here project:  http://chriscraft.pbworks.com/</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37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32C69F8-1CF3-4187-AEB2-A0B665A7326E}"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Free version of </a:t>
            </a:r>
            <a:r>
              <a:rPr lang="en-US" dirty="0" err="1" smtClean="0"/>
              <a:t>ArtRage</a:t>
            </a:r>
            <a:r>
              <a:rPr lang="en-US" dirty="0" smtClean="0"/>
              <a:t>;</a:t>
            </a:r>
            <a:r>
              <a:rPr lang="en-US" baseline="0" dirty="0" smtClean="0"/>
              <a:t> comic life costs $</a:t>
            </a:r>
          </a:p>
          <a:p>
            <a:r>
              <a:rPr lang="en-US" baseline="0" dirty="0" smtClean="0"/>
              <a:t>Can upload finished comics to issuu.com</a:t>
            </a:r>
          </a:p>
          <a:p>
            <a:r>
              <a:rPr lang="en-US" baseline="0" dirty="0" smtClean="0"/>
              <a:t>Sample project: http://issuu.com/ekay/docs/athena_book_final_actually/1</a:t>
            </a:r>
          </a:p>
          <a:p>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39</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Don’t confuse </a:t>
            </a:r>
            <a:r>
              <a:rPr lang="en-US" dirty="0" err="1" smtClean="0"/>
              <a:t>Glogster</a:t>
            </a:r>
            <a:r>
              <a:rPr lang="en-US" dirty="0" smtClean="0"/>
              <a:t> with Glogster.edu accts</a:t>
            </a:r>
          </a:p>
          <a:p>
            <a:r>
              <a:rPr lang="en-US" dirty="0" smtClean="0"/>
              <a:t>EDU</a:t>
            </a:r>
            <a:r>
              <a:rPr lang="en-US" baseline="0" dirty="0" smtClean="0"/>
              <a:t> is private, no email required, and teacher has access to all accounts</a:t>
            </a:r>
          </a:p>
          <a:p>
            <a:r>
              <a:rPr lang="en-US" baseline="0" dirty="0" err="1" smtClean="0"/>
              <a:t>Glogs</a:t>
            </a:r>
            <a:r>
              <a:rPr lang="en-US" baseline="0" dirty="0" smtClean="0"/>
              <a:t> can contain images, audio, text, and video (School Tube)</a:t>
            </a:r>
          </a:p>
          <a:p>
            <a:r>
              <a:rPr lang="en-US" baseline="0" dirty="0" smtClean="0"/>
              <a:t>Content can be uploaded or “Grabbed”</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40</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Short video intro to using Glogster.edu</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41</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Free online books</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42</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Must</a:t>
            </a:r>
            <a:r>
              <a:rPr lang="en-US" baseline="0" dirty="0" smtClean="0"/>
              <a:t> have version 5.0 to create tours</a:t>
            </a:r>
          </a:p>
          <a:p>
            <a:r>
              <a:rPr lang="en-US" baseline="0" dirty="0" smtClean="0"/>
              <a:t>Embedding audio requires referencing URL</a:t>
            </a:r>
          </a:p>
          <a:p>
            <a:r>
              <a:rPr lang="en-US" baseline="0" dirty="0" smtClean="0"/>
              <a:t>I have sample tours for 3</a:t>
            </a:r>
            <a:r>
              <a:rPr lang="en-US" baseline="30000" dirty="0" smtClean="0"/>
              <a:t>rd</a:t>
            </a:r>
            <a:r>
              <a:rPr lang="en-US" baseline="0" dirty="0" smtClean="0"/>
              <a:t> grade and 5</a:t>
            </a:r>
            <a:r>
              <a:rPr lang="en-US" baseline="30000" dirty="0" smtClean="0"/>
              <a:t>th</a:t>
            </a:r>
            <a:r>
              <a:rPr lang="en-US" baseline="0" dirty="0" smtClean="0"/>
              <a:t> grade geography</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43</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Creat</a:t>
            </a:r>
            <a:r>
              <a:rPr lang="en-US" baseline="0" dirty="0" smtClean="0"/>
              <a:t>e account</a:t>
            </a:r>
          </a:p>
          <a:p>
            <a:r>
              <a:rPr lang="en-US" baseline="0" dirty="0" smtClean="0"/>
              <a:t>Create wiki w/media</a:t>
            </a:r>
          </a:p>
          <a:p>
            <a:r>
              <a:rPr lang="en-US" baseline="0" dirty="0" smtClean="0"/>
              <a:t>Demo site management</a:t>
            </a:r>
          </a:p>
          <a:p>
            <a:r>
              <a:rPr lang="en-US" baseline="0" dirty="0" smtClean="0"/>
              <a:t>Apply for K-12 ad-free use</a:t>
            </a:r>
          </a:p>
          <a:p>
            <a:r>
              <a:rPr lang="en-US" baseline="0" dirty="0" smtClean="0"/>
              <a:t>Example site: http://lhsfrenchclasses.wikispaces.com/</a:t>
            </a:r>
          </a:p>
          <a:p>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45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Pamela Call Recorded</a:t>
            </a:r>
            <a:r>
              <a:rPr lang="en-US" baseline="0" dirty="0" smtClean="0"/>
              <a:t> limited to 15 minutes</a:t>
            </a:r>
          </a:p>
          <a:p>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46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Need</a:t>
            </a:r>
            <a:r>
              <a:rPr lang="en-US" baseline="0" dirty="0" smtClean="0"/>
              <a:t> to be 13</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47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Wiki,</a:t>
            </a:r>
            <a:r>
              <a:rPr lang="en-US" baseline="0" dirty="0" smtClean="0"/>
              <a:t> blog or </a:t>
            </a:r>
            <a:r>
              <a:rPr lang="en-US" baseline="0" dirty="0" err="1" smtClean="0"/>
              <a:t>ning</a:t>
            </a:r>
            <a:r>
              <a:rPr lang="en-US" baseline="0" dirty="0" smtClean="0"/>
              <a:t>..</a:t>
            </a:r>
          </a:p>
          <a:p>
            <a:r>
              <a:rPr lang="en-US" baseline="0" dirty="0" smtClean="0"/>
              <a:t>ANVILL</a:t>
            </a:r>
            <a:br>
              <a:rPr lang="en-US" baseline="0" dirty="0" smtClean="0"/>
            </a:br>
            <a:r>
              <a:rPr lang="en-US" baseline="0" dirty="0" smtClean="0"/>
              <a:t>WIMBA</a:t>
            </a:r>
          </a:p>
          <a:p>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49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50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Animate our 6 </a:t>
            </a:r>
            <a:r>
              <a:rPr lang="en-US" dirty="0" err="1" smtClean="0"/>
              <a:t>lieracies</a:t>
            </a:r>
            <a:r>
              <a:rPr lang="en-US" dirty="0" smtClean="0"/>
              <a:t> coming</a:t>
            </a:r>
            <a:r>
              <a:rPr lang="en-US" baseline="0" dirty="0" smtClean="0"/>
              <a:t> in – this one is me</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Animate our 6 </a:t>
            </a:r>
            <a:r>
              <a:rPr lang="en-US" dirty="0" err="1" smtClean="0"/>
              <a:t>lieracies</a:t>
            </a:r>
            <a:r>
              <a:rPr lang="en-US" dirty="0" smtClean="0"/>
              <a:t> coming</a:t>
            </a:r>
            <a:r>
              <a:rPr lang="en-US" baseline="0" dirty="0" smtClean="0"/>
              <a:t> in – this one is me</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err="1" smtClean="0"/>
              <a:t>vocab</a:t>
            </a:r>
            <a:r>
              <a:rPr lang="en-US" baseline="0" dirty="0" smtClean="0"/>
              <a:t>, </a:t>
            </a:r>
            <a:r>
              <a:rPr lang="en-US" baseline="0" dirty="0" err="1" smtClean="0"/>
              <a:t>grammer</a:t>
            </a:r>
            <a:r>
              <a:rPr lang="en-US" baseline="0" dirty="0" smtClean="0"/>
              <a:t>, </a:t>
            </a:r>
            <a:r>
              <a:rPr lang="en-US" baseline="0" dirty="0" err="1" smtClean="0"/>
              <a:t>speakjing</a:t>
            </a:r>
            <a:r>
              <a:rPr lang="en-US" baseline="0" dirty="0" smtClean="0"/>
              <a:t>, listening, writing</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Student</a:t>
            </a:r>
            <a:r>
              <a:rPr lang="en-US" baseline="0" dirty="0" smtClean="0"/>
              <a:t> tool</a:t>
            </a:r>
          </a:p>
          <a:p>
            <a:r>
              <a:rPr lang="en-US" baseline="0" dirty="0" smtClean="0"/>
              <a:t>Gives you good data about what they don’t get if they share sets with you..</a:t>
            </a:r>
          </a:p>
          <a:p>
            <a:r>
              <a:rPr lang="en-US" baseline="0" dirty="0" smtClean="0"/>
              <a:t>Search for sets</a:t>
            </a:r>
          </a:p>
          <a:p>
            <a:r>
              <a:rPr lang="en-US" baseline="0" dirty="0" smtClean="0"/>
              <a:t>Export and import with revisions (search MICDS)</a:t>
            </a:r>
          </a:p>
          <a:p>
            <a:r>
              <a:rPr lang="en-US" baseline="0" dirty="0" smtClean="0"/>
              <a:t>Shared or public</a:t>
            </a:r>
          </a:p>
          <a:p>
            <a:r>
              <a:rPr lang="en-US" baseline="0" dirty="0" smtClean="0"/>
              <a:t>Connection with </a:t>
            </a:r>
            <a:r>
              <a:rPr lang="en-US" baseline="0" dirty="0" err="1" smtClean="0"/>
              <a:t>facebook</a:t>
            </a:r>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Works with any</a:t>
            </a:r>
            <a:r>
              <a:rPr lang="en-US" baseline="0" dirty="0" smtClean="0"/>
              <a:t> PC but easiest w/Tablet b/c can’t type on the cards or add images</a:t>
            </a:r>
          </a:p>
          <a:p>
            <a:r>
              <a:rPr lang="en-US" baseline="0" dirty="0" smtClean="0"/>
              <a:t>Only one audio “hint” per card; can’t have separate audio for front/back</a:t>
            </a:r>
          </a:p>
          <a:p>
            <a:r>
              <a:rPr lang="en-US" baseline="0" dirty="0" smtClean="0"/>
              <a:t>Classroom integration: students create cards and record their own audio</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Classroom integration: teacher creates cards, students records audio</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Create an account</a:t>
            </a:r>
          </a:p>
          <a:p>
            <a:r>
              <a:rPr lang="en-US" dirty="0" smtClean="0"/>
              <a:t>Search</a:t>
            </a:r>
            <a:r>
              <a:rPr lang="en-US" baseline="0" dirty="0" smtClean="0"/>
              <a:t> the DB; can save sets to favorites</a:t>
            </a:r>
          </a:p>
          <a:p>
            <a:r>
              <a:rPr lang="en-US" baseline="0" dirty="0" smtClean="0"/>
              <a:t>Create a set; easy and advanced editor</a:t>
            </a:r>
            <a:endParaRPr lang="en-US" dirty="0" smtClean="0"/>
          </a:p>
          <a:p>
            <a:r>
              <a:rPr lang="en-US" dirty="0" smtClean="0"/>
              <a:t>Limited to</a:t>
            </a:r>
            <a:r>
              <a:rPr lang="en-US" baseline="0" dirty="0" smtClean="0"/>
              <a:t> 4 MB of audio and 3 MB of images</a:t>
            </a:r>
          </a:p>
          <a:p>
            <a:r>
              <a:rPr lang="en-US" baseline="0" dirty="0" smtClean="0"/>
              <a:t>Teachers can share sets on their page or via direct URL so students don’t need accounts</a:t>
            </a:r>
            <a:endParaRPr lang="en-US" dirty="0"/>
          </a:p>
        </p:txBody>
      </p:sp>
      <p:sp>
        <p:nvSpPr>
          <p:cNvPr id="4" name="Slide Number Placeholder 3"/>
          <p:cNvSpPr>
            <a:spLocks noGrp="1"/>
          </p:cNvSpPr>
          <p:nvPr>
            <p:ph type="sldNum" sz="quarter" idx="10"/>
          </p:nvPr>
        </p:nvSpPr>
        <p:spPr/>
        <p:txBody>
          <a:bodyPr/>
          <a:lstStyle/>
          <a:p>
            <a:fld id="{632C69F8-1CF3-4187-AEB2-A0B665A7326E}"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pSp>
        <p:nvGrpSpPr>
          <p:cNvPr id="2" name="Group 168"/>
          <p:cNvGrpSpPr>
            <a:grpSpLocks/>
          </p:cNvGrpSpPr>
          <p:nvPr/>
        </p:nvGrpSpPr>
        <p:grpSpPr bwMode="auto">
          <a:xfrm>
            <a:off x="0" y="-19050"/>
            <a:ext cx="9144000" cy="6877050"/>
            <a:chOff x="0" y="-12"/>
            <a:chExt cx="5760" cy="4332"/>
          </a:xfrm>
        </p:grpSpPr>
        <p:sp>
          <p:nvSpPr>
            <p:cNvPr id="46243" name="Rectangle 163"/>
            <p:cNvSpPr>
              <a:spLocks noChangeArrowheads="1"/>
            </p:cNvSpPr>
            <p:nvPr userDrawn="1"/>
          </p:nvSpPr>
          <p:spPr bwMode="hidden">
            <a:xfrm>
              <a:off x="1104" y="1008"/>
              <a:ext cx="4656" cy="3312"/>
            </a:xfrm>
            <a:prstGeom prst="rect">
              <a:avLst/>
            </a:prstGeom>
            <a:gradFill rotWithShape="0">
              <a:gsLst>
                <a:gs pos="0">
                  <a:schemeClr val="bg2"/>
                </a:gs>
                <a:gs pos="50000">
                  <a:schemeClr val="bg1"/>
                </a:gs>
                <a:gs pos="100000">
                  <a:schemeClr val="bg2"/>
                </a:gs>
              </a:gsLst>
              <a:lin ang="2700000" scaled="1"/>
            </a:gradFill>
            <a:ln w="9525">
              <a:noFill/>
              <a:miter lim="800000"/>
              <a:headEnd/>
              <a:tailEnd/>
            </a:ln>
            <a:effectLst/>
          </p:spPr>
          <p:txBody>
            <a:bodyPr wrap="none" anchor="ctr"/>
            <a:lstStyle/>
            <a:p>
              <a:endParaRPr lang="en-US"/>
            </a:p>
          </p:txBody>
        </p:sp>
        <p:grpSp>
          <p:nvGrpSpPr>
            <p:cNvPr id="3" name="Group 166"/>
            <p:cNvGrpSpPr>
              <a:grpSpLocks/>
            </p:cNvGrpSpPr>
            <p:nvPr userDrawn="1"/>
          </p:nvGrpSpPr>
          <p:grpSpPr bwMode="auto">
            <a:xfrm>
              <a:off x="0" y="-12"/>
              <a:ext cx="5760" cy="1045"/>
              <a:chOff x="0" y="-9"/>
              <a:chExt cx="5760" cy="1045"/>
            </a:xfrm>
          </p:grpSpPr>
          <p:sp>
            <p:nvSpPr>
              <p:cNvPr id="46087" name="Freeform 7"/>
              <p:cNvSpPr>
                <a:spLocks/>
              </p:cNvSpPr>
              <p:nvPr userDrawn="1"/>
            </p:nvSpPr>
            <p:spPr bwMode="ltGray">
              <a:xfrm>
                <a:off x="0" y="4"/>
                <a:ext cx="5760" cy="1032"/>
              </a:xfrm>
              <a:custGeom>
                <a:avLst/>
                <a:gdLst/>
                <a:ahLst/>
                <a:cxnLst>
                  <a:cxn ang="0">
                    <a:pos x="4848" y="432"/>
                  </a:cxn>
                  <a:cxn ang="0">
                    <a:pos x="0" y="432"/>
                  </a:cxn>
                  <a:cxn ang="0">
                    <a:pos x="0" y="0"/>
                  </a:cxn>
                  <a:cxn ang="0">
                    <a:pos x="4848" y="0"/>
                  </a:cxn>
                  <a:cxn ang="0">
                    <a:pos x="4848" y="432"/>
                  </a:cxn>
                </a:cxnLst>
                <a:rect l="0" t="0" r="r" b="b"/>
                <a:pathLst>
                  <a:path w="4848" h="432">
                    <a:moveTo>
                      <a:pt x="4848" y="432"/>
                    </a:moveTo>
                    <a:lnTo>
                      <a:pt x="0" y="432"/>
                    </a:lnTo>
                    <a:lnTo>
                      <a:pt x="0" y="0"/>
                    </a:lnTo>
                    <a:lnTo>
                      <a:pt x="4848" y="0"/>
                    </a:lnTo>
                    <a:lnTo>
                      <a:pt x="4848" y="432"/>
                    </a:lnTo>
                    <a:close/>
                  </a:path>
                </a:pathLst>
              </a:custGeom>
              <a:solidFill>
                <a:schemeClr val="hlink"/>
              </a:solidFill>
              <a:ln w="9525">
                <a:noFill/>
                <a:round/>
                <a:headEnd/>
                <a:tailEnd/>
              </a:ln>
              <a:effectLst/>
            </p:spPr>
            <p:txBody>
              <a:bodyPr wrap="none" anchor="ctr"/>
              <a:lstStyle/>
              <a:p>
                <a:endParaRPr lang="en-US"/>
              </a:p>
            </p:txBody>
          </p:sp>
          <p:grpSp>
            <p:nvGrpSpPr>
              <p:cNvPr id="4" name="Group 165"/>
              <p:cNvGrpSpPr>
                <a:grpSpLocks/>
              </p:cNvGrpSpPr>
              <p:nvPr userDrawn="1"/>
            </p:nvGrpSpPr>
            <p:grpSpPr bwMode="auto">
              <a:xfrm>
                <a:off x="333" y="-9"/>
                <a:ext cx="5176" cy="1044"/>
                <a:chOff x="333" y="-9"/>
                <a:chExt cx="5176" cy="1044"/>
              </a:xfrm>
            </p:grpSpPr>
            <p:sp>
              <p:nvSpPr>
                <p:cNvPr id="46090" name="Freeform 10"/>
                <p:cNvSpPr>
                  <a:spLocks/>
                </p:cNvSpPr>
                <p:nvPr userDrawn="1"/>
              </p:nvSpPr>
              <p:spPr bwMode="ltGray">
                <a:xfrm>
                  <a:off x="3230" y="949"/>
                  <a:ext cx="17" cy="20"/>
                </a:xfrm>
                <a:custGeom>
                  <a:avLst/>
                  <a:gdLst/>
                  <a:ahLst/>
                  <a:cxnLst>
                    <a:cxn ang="0">
                      <a:pos x="5" y="11"/>
                    </a:cxn>
                    <a:cxn ang="0">
                      <a:pos x="15" y="5"/>
                    </a:cxn>
                    <a:cxn ang="0">
                      <a:pos x="13" y="17"/>
                    </a:cxn>
                    <a:cxn ang="0">
                      <a:pos x="5" y="11"/>
                    </a:cxn>
                  </a:cxnLst>
                  <a:rect l="0" t="0" r="r" b="b"/>
                  <a:pathLst>
                    <a:path w="15" h="23">
                      <a:moveTo>
                        <a:pt x="5" y="11"/>
                      </a:moveTo>
                      <a:cubicBezTo>
                        <a:pt x="2" y="1"/>
                        <a:pt x="7" y="0"/>
                        <a:pt x="15" y="5"/>
                      </a:cubicBezTo>
                      <a:cubicBezTo>
                        <a:pt x="14" y="9"/>
                        <a:pt x="15" y="13"/>
                        <a:pt x="13" y="17"/>
                      </a:cubicBezTo>
                      <a:cubicBezTo>
                        <a:pt x="9" y="23"/>
                        <a:pt x="0" y="16"/>
                        <a:pt x="5" y="11"/>
                      </a:cubicBezTo>
                      <a:close/>
                    </a:path>
                  </a:pathLst>
                </a:custGeom>
                <a:solidFill>
                  <a:schemeClr val="folHlink"/>
                </a:solidFill>
                <a:ln w="9525">
                  <a:noFill/>
                  <a:round/>
                  <a:headEnd/>
                  <a:tailEnd/>
                </a:ln>
                <a:effectLst/>
              </p:spPr>
              <p:txBody>
                <a:bodyPr wrap="none" anchor="ctr"/>
                <a:lstStyle/>
                <a:p>
                  <a:endParaRPr lang="en-US"/>
                </a:p>
              </p:txBody>
            </p:sp>
            <p:sp>
              <p:nvSpPr>
                <p:cNvPr id="46091" name="Freeform 11"/>
                <p:cNvSpPr>
                  <a:spLocks/>
                </p:cNvSpPr>
                <p:nvPr userDrawn="1"/>
              </p:nvSpPr>
              <p:spPr bwMode="ltGray">
                <a:xfrm>
                  <a:off x="3406" y="1015"/>
                  <a:ext cx="21" cy="20"/>
                </a:xfrm>
                <a:custGeom>
                  <a:avLst/>
                  <a:gdLst/>
                  <a:ahLst/>
                  <a:cxnLst>
                    <a:cxn ang="0">
                      <a:pos x="3" y="13"/>
                    </a:cxn>
                    <a:cxn ang="0">
                      <a:pos x="11" y="3"/>
                    </a:cxn>
                    <a:cxn ang="0">
                      <a:pos x="7" y="19"/>
                    </a:cxn>
                    <a:cxn ang="0">
                      <a:pos x="3" y="13"/>
                    </a:cxn>
                  </a:cxnLst>
                  <a:rect l="0" t="0" r="r" b="b"/>
                  <a:pathLst>
                    <a:path w="20" h="23">
                      <a:moveTo>
                        <a:pt x="3" y="13"/>
                      </a:moveTo>
                      <a:cubicBezTo>
                        <a:pt x="0" y="5"/>
                        <a:pt x="2" y="0"/>
                        <a:pt x="11" y="3"/>
                      </a:cubicBezTo>
                      <a:cubicBezTo>
                        <a:pt x="16" y="10"/>
                        <a:pt x="20" y="23"/>
                        <a:pt x="7" y="19"/>
                      </a:cubicBezTo>
                      <a:cubicBezTo>
                        <a:pt x="6" y="17"/>
                        <a:pt x="3" y="13"/>
                        <a:pt x="3" y="13"/>
                      </a:cubicBezTo>
                      <a:close/>
                    </a:path>
                  </a:pathLst>
                </a:custGeom>
                <a:solidFill>
                  <a:schemeClr val="folHlink"/>
                </a:solidFill>
                <a:ln w="9525">
                  <a:noFill/>
                  <a:round/>
                  <a:headEnd/>
                  <a:tailEnd/>
                </a:ln>
                <a:effectLst/>
              </p:spPr>
              <p:txBody>
                <a:bodyPr wrap="none" anchor="ctr"/>
                <a:lstStyle/>
                <a:p>
                  <a:endParaRPr lang="en-US"/>
                </a:p>
              </p:txBody>
            </p:sp>
            <p:sp>
              <p:nvSpPr>
                <p:cNvPr id="46092" name="Freeform 12"/>
                <p:cNvSpPr>
                  <a:spLocks/>
                </p:cNvSpPr>
                <p:nvPr userDrawn="1"/>
              </p:nvSpPr>
              <p:spPr bwMode="ltGray">
                <a:xfrm>
                  <a:off x="2909" y="908"/>
                  <a:ext cx="31" cy="3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endParaRPr lang="en-US"/>
                </a:p>
              </p:txBody>
            </p:sp>
            <p:sp>
              <p:nvSpPr>
                <p:cNvPr id="46093" name="Freeform 13"/>
                <p:cNvSpPr>
                  <a:spLocks/>
                </p:cNvSpPr>
                <p:nvPr userDrawn="1"/>
              </p:nvSpPr>
              <p:spPr bwMode="ltGray">
                <a:xfrm>
                  <a:off x="2551" y="940"/>
                  <a:ext cx="25" cy="12"/>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endParaRPr lang="en-US"/>
                </a:p>
              </p:txBody>
            </p:sp>
            <p:sp>
              <p:nvSpPr>
                <p:cNvPr id="46094" name="Freeform 14"/>
                <p:cNvSpPr>
                  <a:spLocks/>
                </p:cNvSpPr>
                <p:nvPr userDrawn="1"/>
              </p:nvSpPr>
              <p:spPr bwMode="ltGray">
                <a:xfrm>
                  <a:off x="2443" y="954"/>
                  <a:ext cx="65" cy="39"/>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endParaRPr lang="en-US"/>
                </a:p>
              </p:txBody>
            </p:sp>
            <p:sp>
              <p:nvSpPr>
                <p:cNvPr id="46095" name="Freeform 15"/>
                <p:cNvSpPr>
                  <a:spLocks/>
                </p:cNvSpPr>
                <p:nvPr userDrawn="1"/>
              </p:nvSpPr>
              <p:spPr bwMode="ltGray">
                <a:xfrm>
                  <a:off x="2375" y="952"/>
                  <a:ext cx="68" cy="39"/>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endParaRPr lang="en-US"/>
                </a:p>
              </p:txBody>
            </p:sp>
            <p:sp>
              <p:nvSpPr>
                <p:cNvPr id="46096" name="Freeform 16"/>
                <p:cNvSpPr>
                  <a:spLocks/>
                </p:cNvSpPr>
                <p:nvPr userDrawn="1"/>
              </p:nvSpPr>
              <p:spPr bwMode="ltGray">
                <a:xfrm>
                  <a:off x="2007" y="739"/>
                  <a:ext cx="354" cy="228"/>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endParaRPr lang="en-US"/>
                </a:p>
              </p:txBody>
            </p:sp>
            <p:sp>
              <p:nvSpPr>
                <p:cNvPr id="46097" name="Freeform 17"/>
                <p:cNvSpPr>
                  <a:spLocks/>
                </p:cNvSpPr>
                <p:nvPr userDrawn="1"/>
              </p:nvSpPr>
              <p:spPr bwMode="ltGray">
                <a:xfrm>
                  <a:off x="2222" y="724"/>
                  <a:ext cx="157" cy="167"/>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endParaRPr lang="en-US"/>
                </a:p>
              </p:txBody>
            </p:sp>
            <p:sp>
              <p:nvSpPr>
                <p:cNvPr id="46098" name="Freeform 18"/>
                <p:cNvSpPr>
                  <a:spLocks/>
                </p:cNvSpPr>
                <p:nvPr userDrawn="1"/>
              </p:nvSpPr>
              <p:spPr bwMode="ltGray">
                <a:xfrm>
                  <a:off x="2375" y="800"/>
                  <a:ext cx="110" cy="32"/>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endParaRPr lang="en-US"/>
                </a:p>
              </p:txBody>
            </p:sp>
            <p:sp>
              <p:nvSpPr>
                <p:cNvPr id="46099" name="Freeform 19"/>
                <p:cNvSpPr>
                  <a:spLocks/>
                </p:cNvSpPr>
                <p:nvPr userDrawn="1"/>
              </p:nvSpPr>
              <p:spPr bwMode="ltGray">
                <a:xfrm>
                  <a:off x="2370" y="839"/>
                  <a:ext cx="75" cy="8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endParaRPr lang="en-US"/>
                </a:p>
              </p:txBody>
            </p:sp>
            <p:sp>
              <p:nvSpPr>
                <p:cNvPr id="46100" name="Freeform 20"/>
                <p:cNvSpPr>
                  <a:spLocks/>
                </p:cNvSpPr>
                <p:nvPr userDrawn="1"/>
              </p:nvSpPr>
              <p:spPr bwMode="ltGray">
                <a:xfrm>
                  <a:off x="2497" y="793"/>
                  <a:ext cx="37" cy="49"/>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endParaRPr lang="en-US"/>
                </a:p>
              </p:txBody>
            </p:sp>
            <p:sp>
              <p:nvSpPr>
                <p:cNvPr id="46101" name="Freeform 21"/>
                <p:cNvSpPr>
                  <a:spLocks/>
                </p:cNvSpPr>
                <p:nvPr userDrawn="1"/>
              </p:nvSpPr>
              <p:spPr bwMode="ltGray">
                <a:xfrm>
                  <a:off x="2506" y="869"/>
                  <a:ext cx="47" cy="24"/>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endParaRPr lang="en-US"/>
                </a:p>
              </p:txBody>
            </p:sp>
            <p:sp>
              <p:nvSpPr>
                <p:cNvPr id="46102" name="Freeform 22"/>
                <p:cNvSpPr>
                  <a:spLocks/>
                </p:cNvSpPr>
                <p:nvPr userDrawn="1"/>
              </p:nvSpPr>
              <p:spPr bwMode="ltGray">
                <a:xfrm>
                  <a:off x="2555" y="832"/>
                  <a:ext cx="61" cy="42"/>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endParaRPr lang="en-US"/>
                </a:p>
              </p:txBody>
            </p:sp>
            <p:sp>
              <p:nvSpPr>
                <p:cNvPr id="46103" name="Freeform 23"/>
                <p:cNvSpPr>
                  <a:spLocks/>
                </p:cNvSpPr>
                <p:nvPr userDrawn="1"/>
              </p:nvSpPr>
              <p:spPr bwMode="ltGray">
                <a:xfrm>
                  <a:off x="2572" y="852"/>
                  <a:ext cx="286" cy="149"/>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endParaRPr lang="en-US"/>
                </a:p>
              </p:txBody>
            </p:sp>
            <p:sp>
              <p:nvSpPr>
                <p:cNvPr id="46104" name="Freeform 24"/>
                <p:cNvSpPr>
                  <a:spLocks/>
                </p:cNvSpPr>
                <p:nvPr userDrawn="1"/>
              </p:nvSpPr>
              <p:spPr bwMode="ltGray">
                <a:xfrm>
                  <a:off x="2820" y="866"/>
                  <a:ext cx="78" cy="64"/>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endParaRPr lang="en-US"/>
                </a:p>
              </p:txBody>
            </p:sp>
            <p:sp>
              <p:nvSpPr>
                <p:cNvPr id="46105" name="Freeform 25"/>
                <p:cNvSpPr>
                  <a:spLocks/>
                </p:cNvSpPr>
                <p:nvPr userDrawn="1"/>
              </p:nvSpPr>
              <p:spPr bwMode="ltGray">
                <a:xfrm>
                  <a:off x="2984" y="732"/>
                  <a:ext cx="19" cy="14"/>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endParaRPr lang="en-US"/>
                </a:p>
              </p:txBody>
            </p:sp>
            <p:sp>
              <p:nvSpPr>
                <p:cNvPr id="46106" name="Freeform 26"/>
                <p:cNvSpPr>
                  <a:spLocks/>
                </p:cNvSpPr>
                <p:nvPr userDrawn="1"/>
              </p:nvSpPr>
              <p:spPr bwMode="ltGray">
                <a:xfrm>
                  <a:off x="3083" y="830"/>
                  <a:ext cx="26" cy="19"/>
                </a:xfrm>
                <a:custGeom>
                  <a:avLst/>
                  <a:gdLst/>
                  <a:ahLst/>
                  <a:cxnLst>
                    <a:cxn ang="0">
                      <a:pos x="8" y="14"/>
                    </a:cxn>
                    <a:cxn ang="0">
                      <a:pos x="14" y="0"/>
                    </a:cxn>
                    <a:cxn ang="0">
                      <a:pos x="14" y="22"/>
                    </a:cxn>
                    <a:cxn ang="0">
                      <a:pos x="8" y="14"/>
                    </a:cxn>
                  </a:cxnLst>
                  <a:rect l="0" t="0" r="r" b="b"/>
                  <a:pathLst>
                    <a:path w="26" h="22">
                      <a:moveTo>
                        <a:pt x="8" y="14"/>
                      </a:moveTo>
                      <a:cubicBezTo>
                        <a:pt x="5" y="6"/>
                        <a:pt x="5" y="3"/>
                        <a:pt x="14" y="0"/>
                      </a:cubicBezTo>
                      <a:cubicBezTo>
                        <a:pt x="26" y="4"/>
                        <a:pt x="23" y="16"/>
                        <a:pt x="14" y="22"/>
                      </a:cubicBezTo>
                      <a:cubicBezTo>
                        <a:pt x="0" y="17"/>
                        <a:pt x="13" y="3"/>
                        <a:pt x="8" y="14"/>
                      </a:cubicBezTo>
                      <a:close/>
                    </a:path>
                  </a:pathLst>
                </a:custGeom>
                <a:solidFill>
                  <a:schemeClr val="folHlink"/>
                </a:solidFill>
                <a:ln w="9525">
                  <a:noFill/>
                  <a:round/>
                  <a:headEnd/>
                  <a:tailEnd/>
                </a:ln>
                <a:effectLst/>
              </p:spPr>
              <p:txBody>
                <a:bodyPr wrap="none" anchor="ctr"/>
                <a:lstStyle/>
                <a:p>
                  <a:endParaRPr lang="en-US"/>
                </a:p>
              </p:txBody>
            </p:sp>
            <p:sp>
              <p:nvSpPr>
                <p:cNvPr id="46107" name="Freeform 27"/>
                <p:cNvSpPr>
                  <a:spLocks/>
                </p:cNvSpPr>
                <p:nvPr userDrawn="1"/>
              </p:nvSpPr>
              <p:spPr bwMode="ltGray">
                <a:xfrm>
                  <a:off x="2766" y="610"/>
                  <a:ext cx="19" cy="12"/>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endParaRPr lang="en-US"/>
                </a:p>
              </p:txBody>
            </p:sp>
            <p:sp>
              <p:nvSpPr>
                <p:cNvPr id="46108" name="Freeform 28"/>
                <p:cNvSpPr>
                  <a:spLocks/>
                </p:cNvSpPr>
                <p:nvPr userDrawn="1"/>
              </p:nvSpPr>
              <p:spPr bwMode="ltGray">
                <a:xfrm>
                  <a:off x="2600" y="712"/>
                  <a:ext cx="19" cy="12"/>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endParaRPr lang="en-US"/>
                </a:p>
              </p:txBody>
            </p:sp>
            <p:sp>
              <p:nvSpPr>
                <p:cNvPr id="46109" name="Freeform 29"/>
                <p:cNvSpPr>
                  <a:spLocks/>
                </p:cNvSpPr>
                <p:nvPr userDrawn="1"/>
              </p:nvSpPr>
              <p:spPr bwMode="ltGray">
                <a:xfrm>
                  <a:off x="2417" y="680"/>
                  <a:ext cx="80" cy="66"/>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endParaRPr lang="en-US"/>
                </a:p>
              </p:txBody>
            </p:sp>
            <p:sp>
              <p:nvSpPr>
                <p:cNvPr id="46110" name="Freeform 30"/>
                <p:cNvSpPr>
                  <a:spLocks/>
                </p:cNvSpPr>
                <p:nvPr userDrawn="1"/>
              </p:nvSpPr>
              <p:spPr bwMode="ltGray">
                <a:xfrm>
                  <a:off x="2391" y="541"/>
                  <a:ext cx="94" cy="142"/>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endParaRPr lang="en-US"/>
                </a:p>
              </p:txBody>
            </p:sp>
            <p:sp>
              <p:nvSpPr>
                <p:cNvPr id="46111" name="Freeform 31"/>
                <p:cNvSpPr>
                  <a:spLocks/>
                </p:cNvSpPr>
                <p:nvPr userDrawn="1"/>
              </p:nvSpPr>
              <p:spPr bwMode="ltGray">
                <a:xfrm>
                  <a:off x="2415" y="644"/>
                  <a:ext cx="32" cy="41"/>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endParaRPr lang="en-US"/>
                </a:p>
              </p:txBody>
            </p:sp>
            <p:sp>
              <p:nvSpPr>
                <p:cNvPr id="46112" name="Freeform 32"/>
                <p:cNvSpPr>
                  <a:spLocks/>
                </p:cNvSpPr>
                <p:nvPr userDrawn="1"/>
              </p:nvSpPr>
              <p:spPr bwMode="ltGray">
                <a:xfrm>
                  <a:off x="2349" y="654"/>
                  <a:ext cx="45" cy="41"/>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endParaRPr lang="en-US"/>
                </a:p>
              </p:txBody>
            </p:sp>
            <p:sp>
              <p:nvSpPr>
                <p:cNvPr id="46113" name="Freeform 33"/>
                <p:cNvSpPr>
                  <a:spLocks/>
                </p:cNvSpPr>
                <p:nvPr userDrawn="1"/>
              </p:nvSpPr>
              <p:spPr bwMode="ltGray">
                <a:xfrm>
                  <a:off x="4808" y="597"/>
                  <a:ext cx="701" cy="438"/>
                </a:xfrm>
                <a:custGeom>
                  <a:avLst/>
                  <a:gdLst/>
                  <a:ahLst/>
                  <a:cxnLst>
                    <a:cxn ang="0">
                      <a:pos x="21" y="280"/>
                    </a:cxn>
                    <a:cxn ang="0">
                      <a:pos x="24" y="250"/>
                    </a:cxn>
                    <a:cxn ang="0">
                      <a:pos x="22" y="245"/>
                    </a:cxn>
                    <a:cxn ang="0">
                      <a:pos x="16" y="218"/>
                    </a:cxn>
                    <a:cxn ang="0">
                      <a:pos x="4" y="215"/>
                    </a:cxn>
                    <a:cxn ang="0">
                      <a:pos x="0" y="191"/>
                    </a:cxn>
                    <a:cxn ang="0">
                      <a:pos x="12" y="180"/>
                    </a:cxn>
                    <a:cxn ang="0">
                      <a:pos x="6" y="165"/>
                    </a:cxn>
                    <a:cxn ang="0">
                      <a:pos x="2" y="160"/>
                    </a:cxn>
                    <a:cxn ang="0">
                      <a:pos x="28" y="120"/>
                    </a:cxn>
                    <a:cxn ang="0">
                      <a:pos x="44" y="96"/>
                    </a:cxn>
                    <a:cxn ang="0">
                      <a:pos x="42" y="70"/>
                    </a:cxn>
                    <a:cxn ang="0">
                      <a:pos x="24" y="43"/>
                    </a:cxn>
                    <a:cxn ang="0">
                      <a:pos x="20" y="32"/>
                    </a:cxn>
                    <a:cxn ang="0">
                      <a:pos x="26" y="36"/>
                    </a:cxn>
                    <a:cxn ang="0">
                      <a:pos x="48" y="35"/>
                    </a:cxn>
                    <a:cxn ang="0">
                      <a:pos x="64" y="11"/>
                    </a:cxn>
                    <a:cxn ang="0">
                      <a:pos x="82" y="0"/>
                    </a:cxn>
                    <a:cxn ang="0">
                      <a:pos x="88" y="2"/>
                    </a:cxn>
                    <a:cxn ang="0">
                      <a:pos x="92" y="9"/>
                    </a:cxn>
                    <a:cxn ang="0">
                      <a:pos x="98" y="5"/>
                    </a:cxn>
                    <a:cxn ang="0">
                      <a:pos x="110" y="8"/>
                    </a:cxn>
                    <a:cxn ang="0">
                      <a:pos x="116" y="9"/>
                    </a:cxn>
                    <a:cxn ang="0">
                      <a:pos x="141" y="14"/>
                    </a:cxn>
                    <a:cxn ang="0">
                      <a:pos x="155" y="24"/>
                    </a:cxn>
                    <a:cxn ang="0">
                      <a:pos x="167" y="17"/>
                    </a:cxn>
                    <a:cxn ang="0">
                      <a:pos x="173" y="14"/>
                    </a:cxn>
                    <a:cxn ang="0">
                      <a:pos x="195" y="14"/>
                    </a:cxn>
                    <a:cxn ang="0">
                      <a:pos x="211" y="32"/>
                    </a:cxn>
                    <a:cxn ang="0">
                      <a:pos x="231" y="59"/>
                    </a:cxn>
                    <a:cxn ang="0">
                      <a:pos x="245" y="70"/>
                    </a:cxn>
                    <a:cxn ang="0">
                      <a:pos x="257" y="68"/>
                    </a:cxn>
                    <a:cxn ang="0">
                      <a:pos x="270" y="65"/>
                    </a:cxn>
                    <a:cxn ang="0">
                      <a:pos x="290" y="71"/>
                    </a:cxn>
                    <a:cxn ang="0">
                      <a:pos x="300" y="81"/>
                    </a:cxn>
                    <a:cxn ang="0">
                      <a:pos x="308" y="90"/>
                    </a:cxn>
                    <a:cxn ang="0">
                      <a:pos x="318" y="111"/>
                    </a:cxn>
                    <a:cxn ang="0">
                      <a:pos x="322" y="120"/>
                    </a:cxn>
                    <a:cxn ang="0">
                      <a:pos x="324" y="125"/>
                    </a:cxn>
                    <a:cxn ang="0">
                      <a:pos x="310" y="142"/>
                    </a:cxn>
                    <a:cxn ang="0">
                      <a:pos x="322" y="141"/>
                    </a:cxn>
                    <a:cxn ang="0">
                      <a:pos x="342" y="155"/>
                    </a:cxn>
                    <a:cxn ang="0">
                      <a:pos x="364" y="157"/>
                    </a:cxn>
                    <a:cxn ang="0">
                      <a:pos x="380" y="168"/>
                    </a:cxn>
                    <a:cxn ang="0">
                      <a:pos x="382" y="172"/>
                    </a:cxn>
                    <a:cxn ang="0">
                      <a:pos x="382" y="176"/>
                    </a:cxn>
                    <a:cxn ang="0">
                      <a:pos x="394" y="172"/>
                    </a:cxn>
                    <a:cxn ang="0">
                      <a:pos x="400" y="171"/>
                    </a:cxn>
                    <a:cxn ang="0">
                      <a:pos x="439" y="185"/>
                    </a:cxn>
                    <a:cxn ang="0">
                      <a:pos x="447" y="199"/>
                    </a:cxn>
                    <a:cxn ang="0">
                      <a:pos x="465" y="201"/>
                    </a:cxn>
                    <a:cxn ang="0">
                      <a:pos x="471" y="215"/>
                    </a:cxn>
                    <a:cxn ang="0">
                      <a:pos x="451" y="258"/>
                    </a:cxn>
                    <a:cxn ang="0">
                      <a:pos x="435" y="281"/>
                    </a:cxn>
                  </a:cxnLst>
                  <a:rect l="0" t="0" r="r" b="b"/>
                  <a:pathLst>
                    <a:path w="471" h="281">
                      <a:moveTo>
                        <a:pt x="21" y="280"/>
                      </a:moveTo>
                      <a:cubicBezTo>
                        <a:pt x="32" y="281"/>
                        <a:pt x="25" y="253"/>
                        <a:pt x="24" y="250"/>
                      </a:cubicBezTo>
                      <a:cubicBezTo>
                        <a:pt x="23" y="248"/>
                        <a:pt x="22" y="245"/>
                        <a:pt x="22" y="245"/>
                      </a:cubicBezTo>
                      <a:cubicBezTo>
                        <a:pt x="21" y="243"/>
                        <a:pt x="20" y="221"/>
                        <a:pt x="16" y="218"/>
                      </a:cubicBezTo>
                      <a:cubicBezTo>
                        <a:pt x="13" y="216"/>
                        <a:pt x="4" y="215"/>
                        <a:pt x="4" y="215"/>
                      </a:cubicBezTo>
                      <a:cubicBezTo>
                        <a:pt x="0" y="207"/>
                        <a:pt x="3" y="200"/>
                        <a:pt x="0" y="191"/>
                      </a:cubicBezTo>
                      <a:cubicBezTo>
                        <a:pt x="2" y="185"/>
                        <a:pt x="7" y="186"/>
                        <a:pt x="12" y="180"/>
                      </a:cubicBezTo>
                      <a:cubicBezTo>
                        <a:pt x="14" y="172"/>
                        <a:pt x="14" y="169"/>
                        <a:pt x="6" y="165"/>
                      </a:cubicBezTo>
                      <a:cubicBezTo>
                        <a:pt x="4" y="163"/>
                        <a:pt x="2" y="162"/>
                        <a:pt x="2" y="160"/>
                      </a:cubicBezTo>
                      <a:cubicBezTo>
                        <a:pt x="2" y="150"/>
                        <a:pt x="16" y="123"/>
                        <a:pt x="28" y="120"/>
                      </a:cubicBezTo>
                      <a:cubicBezTo>
                        <a:pt x="32" y="111"/>
                        <a:pt x="40" y="105"/>
                        <a:pt x="44" y="96"/>
                      </a:cubicBezTo>
                      <a:cubicBezTo>
                        <a:pt x="39" y="83"/>
                        <a:pt x="38" y="85"/>
                        <a:pt x="42" y="70"/>
                      </a:cubicBezTo>
                      <a:cubicBezTo>
                        <a:pt x="38" y="60"/>
                        <a:pt x="34" y="48"/>
                        <a:pt x="24" y="43"/>
                      </a:cubicBezTo>
                      <a:cubicBezTo>
                        <a:pt x="18" y="36"/>
                        <a:pt x="10" y="37"/>
                        <a:pt x="20" y="32"/>
                      </a:cubicBezTo>
                      <a:cubicBezTo>
                        <a:pt x="27" y="34"/>
                        <a:pt x="26" y="32"/>
                        <a:pt x="26" y="36"/>
                      </a:cubicBezTo>
                      <a:cubicBezTo>
                        <a:pt x="34" y="41"/>
                        <a:pt x="39" y="39"/>
                        <a:pt x="48" y="35"/>
                      </a:cubicBezTo>
                      <a:cubicBezTo>
                        <a:pt x="45" y="22"/>
                        <a:pt x="48" y="14"/>
                        <a:pt x="64" y="11"/>
                      </a:cubicBezTo>
                      <a:cubicBezTo>
                        <a:pt x="71" y="8"/>
                        <a:pt x="75" y="3"/>
                        <a:pt x="82" y="0"/>
                      </a:cubicBezTo>
                      <a:cubicBezTo>
                        <a:pt x="84" y="1"/>
                        <a:pt x="88" y="0"/>
                        <a:pt x="88" y="2"/>
                      </a:cubicBezTo>
                      <a:cubicBezTo>
                        <a:pt x="90" y="12"/>
                        <a:pt x="75" y="13"/>
                        <a:pt x="92" y="9"/>
                      </a:cubicBezTo>
                      <a:cubicBezTo>
                        <a:pt x="94" y="8"/>
                        <a:pt x="96" y="5"/>
                        <a:pt x="98" y="5"/>
                      </a:cubicBezTo>
                      <a:cubicBezTo>
                        <a:pt x="102" y="4"/>
                        <a:pt x="106" y="7"/>
                        <a:pt x="110" y="8"/>
                      </a:cubicBezTo>
                      <a:cubicBezTo>
                        <a:pt x="112" y="8"/>
                        <a:pt x="116" y="9"/>
                        <a:pt x="116" y="9"/>
                      </a:cubicBezTo>
                      <a:cubicBezTo>
                        <a:pt x="122" y="16"/>
                        <a:pt x="129" y="13"/>
                        <a:pt x="141" y="14"/>
                      </a:cubicBezTo>
                      <a:cubicBezTo>
                        <a:pt x="143" y="21"/>
                        <a:pt x="147" y="22"/>
                        <a:pt x="155" y="24"/>
                      </a:cubicBezTo>
                      <a:cubicBezTo>
                        <a:pt x="159" y="22"/>
                        <a:pt x="163" y="20"/>
                        <a:pt x="167" y="17"/>
                      </a:cubicBezTo>
                      <a:cubicBezTo>
                        <a:pt x="169" y="16"/>
                        <a:pt x="173" y="14"/>
                        <a:pt x="173" y="14"/>
                      </a:cubicBezTo>
                      <a:cubicBezTo>
                        <a:pt x="195" y="26"/>
                        <a:pt x="175" y="20"/>
                        <a:pt x="195" y="14"/>
                      </a:cubicBezTo>
                      <a:cubicBezTo>
                        <a:pt x="207" y="17"/>
                        <a:pt x="201" y="26"/>
                        <a:pt x="211" y="32"/>
                      </a:cubicBezTo>
                      <a:cubicBezTo>
                        <a:pt x="214" y="38"/>
                        <a:pt x="224" y="55"/>
                        <a:pt x="231" y="59"/>
                      </a:cubicBezTo>
                      <a:cubicBezTo>
                        <a:pt x="241" y="70"/>
                        <a:pt x="235" y="67"/>
                        <a:pt x="245" y="70"/>
                      </a:cubicBezTo>
                      <a:cubicBezTo>
                        <a:pt x="249" y="69"/>
                        <a:pt x="253" y="69"/>
                        <a:pt x="257" y="68"/>
                      </a:cubicBezTo>
                      <a:cubicBezTo>
                        <a:pt x="261" y="67"/>
                        <a:pt x="270" y="65"/>
                        <a:pt x="270" y="65"/>
                      </a:cubicBezTo>
                      <a:cubicBezTo>
                        <a:pt x="278" y="66"/>
                        <a:pt x="283" y="67"/>
                        <a:pt x="290" y="71"/>
                      </a:cubicBezTo>
                      <a:cubicBezTo>
                        <a:pt x="304" y="88"/>
                        <a:pt x="282" y="62"/>
                        <a:pt x="300" y="81"/>
                      </a:cubicBezTo>
                      <a:cubicBezTo>
                        <a:pt x="302" y="84"/>
                        <a:pt x="308" y="90"/>
                        <a:pt x="308" y="90"/>
                      </a:cubicBezTo>
                      <a:cubicBezTo>
                        <a:pt x="311" y="98"/>
                        <a:pt x="315" y="103"/>
                        <a:pt x="318" y="111"/>
                      </a:cubicBezTo>
                      <a:cubicBezTo>
                        <a:pt x="319" y="114"/>
                        <a:pt x="321" y="117"/>
                        <a:pt x="322" y="120"/>
                      </a:cubicBezTo>
                      <a:cubicBezTo>
                        <a:pt x="323" y="122"/>
                        <a:pt x="324" y="125"/>
                        <a:pt x="324" y="125"/>
                      </a:cubicBezTo>
                      <a:cubicBezTo>
                        <a:pt x="321" y="132"/>
                        <a:pt x="313" y="134"/>
                        <a:pt x="310" y="142"/>
                      </a:cubicBezTo>
                      <a:cubicBezTo>
                        <a:pt x="313" y="151"/>
                        <a:pt x="317" y="146"/>
                        <a:pt x="322" y="141"/>
                      </a:cubicBezTo>
                      <a:cubicBezTo>
                        <a:pt x="341" y="143"/>
                        <a:pt x="339" y="142"/>
                        <a:pt x="342" y="155"/>
                      </a:cubicBezTo>
                      <a:cubicBezTo>
                        <a:pt x="351" y="150"/>
                        <a:pt x="355" y="152"/>
                        <a:pt x="364" y="157"/>
                      </a:cubicBezTo>
                      <a:cubicBezTo>
                        <a:pt x="369" y="162"/>
                        <a:pt x="372" y="166"/>
                        <a:pt x="380" y="168"/>
                      </a:cubicBezTo>
                      <a:cubicBezTo>
                        <a:pt x="381" y="169"/>
                        <a:pt x="383" y="171"/>
                        <a:pt x="382" y="172"/>
                      </a:cubicBezTo>
                      <a:cubicBezTo>
                        <a:pt x="380" y="176"/>
                        <a:pt x="368" y="172"/>
                        <a:pt x="382" y="176"/>
                      </a:cubicBezTo>
                      <a:cubicBezTo>
                        <a:pt x="386" y="175"/>
                        <a:pt x="390" y="173"/>
                        <a:pt x="394" y="172"/>
                      </a:cubicBezTo>
                      <a:cubicBezTo>
                        <a:pt x="396" y="172"/>
                        <a:pt x="400" y="171"/>
                        <a:pt x="400" y="171"/>
                      </a:cubicBezTo>
                      <a:cubicBezTo>
                        <a:pt x="413" y="177"/>
                        <a:pt x="427" y="179"/>
                        <a:pt x="439" y="185"/>
                      </a:cubicBezTo>
                      <a:cubicBezTo>
                        <a:pt x="441" y="190"/>
                        <a:pt x="445" y="194"/>
                        <a:pt x="447" y="199"/>
                      </a:cubicBezTo>
                      <a:cubicBezTo>
                        <a:pt x="453" y="198"/>
                        <a:pt x="460" y="195"/>
                        <a:pt x="465" y="201"/>
                      </a:cubicBezTo>
                      <a:cubicBezTo>
                        <a:pt x="468" y="205"/>
                        <a:pt x="471" y="215"/>
                        <a:pt x="471" y="215"/>
                      </a:cubicBezTo>
                      <a:cubicBezTo>
                        <a:pt x="468" y="231"/>
                        <a:pt x="469" y="248"/>
                        <a:pt x="451" y="258"/>
                      </a:cubicBezTo>
                      <a:cubicBezTo>
                        <a:pt x="447" y="262"/>
                        <a:pt x="437" y="275"/>
                        <a:pt x="435" y="281"/>
                      </a:cubicBezTo>
                    </a:path>
                  </a:pathLst>
                </a:custGeom>
                <a:solidFill>
                  <a:schemeClr val="folHlink"/>
                </a:solidFill>
                <a:ln w="9525">
                  <a:noFill/>
                  <a:round/>
                  <a:headEnd/>
                  <a:tailEnd/>
                </a:ln>
                <a:effectLst/>
              </p:spPr>
              <p:txBody>
                <a:bodyPr wrap="none" anchor="ctr"/>
                <a:lstStyle/>
                <a:p>
                  <a:endParaRPr lang="en-US"/>
                </a:p>
              </p:txBody>
            </p:sp>
            <p:sp>
              <p:nvSpPr>
                <p:cNvPr id="46114" name="Freeform 34"/>
                <p:cNvSpPr>
                  <a:spLocks/>
                </p:cNvSpPr>
                <p:nvPr userDrawn="1"/>
              </p:nvSpPr>
              <p:spPr bwMode="ltGray">
                <a:xfrm>
                  <a:off x="3880" y="-7"/>
                  <a:ext cx="984" cy="692"/>
                </a:xfrm>
                <a:custGeom>
                  <a:avLst/>
                  <a:gdLst/>
                  <a:ahLst/>
                  <a:cxnLst>
                    <a:cxn ang="0">
                      <a:pos x="406" y="6"/>
                    </a:cxn>
                    <a:cxn ang="0">
                      <a:pos x="502" y="34"/>
                    </a:cxn>
                    <a:cxn ang="0">
                      <a:pos x="550" y="38"/>
                    </a:cxn>
                    <a:cxn ang="0">
                      <a:pos x="578" y="130"/>
                    </a:cxn>
                    <a:cxn ang="0">
                      <a:pos x="586" y="90"/>
                    </a:cxn>
                    <a:cxn ang="0">
                      <a:pos x="606" y="70"/>
                    </a:cxn>
                    <a:cxn ang="0">
                      <a:pos x="642" y="126"/>
                    </a:cxn>
                    <a:cxn ang="0">
                      <a:pos x="682" y="98"/>
                    </a:cxn>
                    <a:cxn ang="0">
                      <a:pos x="706" y="86"/>
                    </a:cxn>
                    <a:cxn ang="0">
                      <a:pos x="762" y="2"/>
                    </a:cxn>
                    <a:cxn ang="0">
                      <a:pos x="798" y="70"/>
                    </a:cxn>
                    <a:cxn ang="0">
                      <a:pos x="798" y="130"/>
                    </a:cxn>
                    <a:cxn ang="0">
                      <a:pos x="790" y="158"/>
                    </a:cxn>
                    <a:cxn ang="0">
                      <a:pos x="766" y="162"/>
                    </a:cxn>
                    <a:cxn ang="0">
                      <a:pos x="762" y="186"/>
                    </a:cxn>
                    <a:cxn ang="0">
                      <a:pos x="802" y="226"/>
                    </a:cxn>
                    <a:cxn ang="0">
                      <a:pos x="786" y="322"/>
                    </a:cxn>
                    <a:cxn ang="0">
                      <a:pos x="830" y="414"/>
                    </a:cxn>
                    <a:cxn ang="0">
                      <a:pos x="854" y="450"/>
                    </a:cxn>
                    <a:cxn ang="0">
                      <a:pos x="830" y="450"/>
                    </a:cxn>
                    <a:cxn ang="0">
                      <a:pos x="746" y="378"/>
                    </a:cxn>
                    <a:cxn ang="0">
                      <a:pos x="678" y="402"/>
                    </a:cxn>
                    <a:cxn ang="0">
                      <a:pos x="590" y="442"/>
                    </a:cxn>
                    <a:cxn ang="0">
                      <a:pos x="642" y="578"/>
                    </a:cxn>
                    <a:cxn ang="0">
                      <a:pos x="710" y="610"/>
                    </a:cxn>
                    <a:cxn ang="0">
                      <a:pos x="738" y="550"/>
                    </a:cxn>
                    <a:cxn ang="0">
                      <a:pos x="774" y="570"/>
                    </a:cxn>
                    <a:cxn ang="0">
                      <a:pos x="766" y="630"/>
                    </a:cxn>
                    <a:cxn ang="0">
                      <a:pos x="802" y="670"/>
                    </a:cxn>
                    <a:cxn ang="0">
                      <a:pos x="838" y="658"/>
                    </a:cxn>
                    <a:cxn ang="0">
                      <a:pos x="922" y="806"/>
                    </a:cxn>
                    <a:cxn ang="0">
                      <a:pos x="942" y="826"/>
                    </a:cxn>
                    <a:cxn ang="0">
                      <a:pos x="874" y="810"/>
                    </a:cxn>
                    <a:cxn ang="0">
                      <a:pos x="830" y="758"/>
                    </a:cxn>
                    <a:cxn ang="0">
                      <a:pos x="778" y="710"/>
                    </a:cxn>
                    <a:cxn ang="0">
                      <a:pos x="702" y="662"/>
                    </a:cxn>
                    <a:cxn ang="0">
                      <a:pos x="614" y="646"/>
                    </a:cxn>
                    <a:cxn ang="0">
                      <a:pos x="506" y="594"/>
                    </a:cxn>
                    <a:cxn ang="0">
                      <a:pos x="462" y="506"/>
                    </a:cxn>
                    <a:cxn ang="0">
                      <a:pos x="430" y="462"/>
                    </a:cxn>
                    <a:cxn ang="0">
                      <a:pos x="382" y="430"/>
                    </a:cxn>
                    <a:cxn ang="0">
                      <a:pos x="342" y="370"/>
                    </a:cxn>
                    <a:cxn ang="0">
                      <a:pos x="354" y="414"/>
                    </a:cxn>
                    <a:cxn ang="0">
                      <a:pos x="418" y="494"/>
                    </a:cxn>
                    <a:cxn ang="0">
                      <a:pos x="422" y="526"/>
                    </a:cxn>
                    <a:cxn ang="0">
                      <a:pos x="394" y="498"/>
                    </a:cxn>
                    <a:cxn ang="0">
                      <a:pos x="354" y="466"/>
                    </a:cxn>
                    <a:cxn ang="0">
                      <a:pos x="314" y="402"/>
                    </a:cxn>
                    <a:cxn ang="0">
                      <a:pos x="266" y="346"/>
                    </a:cxn>
                    <a:cxn ang="0">
                      <a:pos x="210" y="314"/>
                    </a:cxn>
                    <a:cxn ang="0">
                      <a:pos x="154" y="238"/>
                    </a:cxn>
                    <a:cxn ang="0">
                      <a:pos x="66" y="66"/>
                    </a:cxn>
                    <a:cxn ang="0">
                      <a:pos x="34" y="38"/>
                    </a:cxn>
                    <a:cxn ang="0">
                      <a:pos x="46" y="22"/>
                    </a:cxn>
                    <a:cxn ang="0">
                      <a:pos x="102" y="70"/>
                    </a:cxn>
                  </a:cxnLst>
                  <a:rect l="0" t="0" r="r" b="b"/>
                  <a:pathLst>
                    <a:path w="984" h="844">
                      <a:moveTo>
                        <a:pt x="82" y="38"/>
                      </a:moveTo>
                      <a:lnTo>
                        <a:pt x="406" y="6"/>
                      </a:lnTo>
                      <a:cubicBezTo>
                        <a:pt x="497" y="22"/>
                        <a:pt x="465" y="0"/>
                        <a:pt x="474" y="54"/>
                      </a:cubicBezTo>
                      <a:cubicBezTo>
                        <a:pt x="492" y="48"/>
                        <a:pt x="484" y="40"/>
                        <a:pt x="502" y="34"/>
                      </a:cubicBezTo>
                      <a:cubicBezTo>
                        <a:pt x="510" y="37"/>
                        <a:pt x="517" y="46"/>
                        <a:pt x="526" y="46"/>
                      </a:cubicBezTo>
                      <a:cubicBezTo>
                        <a:pt x="534" y="46"/>
                        <a:pt x="550" y="38"/>
                        <a:pt x="550" y="38"/>
                      </a:cubicBezTo>
                      <a:cubicBezTo>
                        <a:pt x="556" y="55"/>
                        <a:pt x="552" y="60"/>
                        <a:pt x="542" y="74"/>
                      </a:cubicBezTo>
                      <a:cubicBezTo>
                        <a:pt x="555" y="114"/>
                        <a:pt x="550" y="102"/>
                        <a:pt x="578" y="130"/>
                      </a:cubicBezTo>
                      <a:cubicBezTo>
                        <a:pt x="584" y="148"/>
                        <a:pt x="590" y="148"/>
                        <a:pt x="606" y="138"/>
                      </a:cubicBezTo>
                      <a:cubicBezTo>
                        <a:pt x="600" y="119"/>
                        <a:pt x="594" y="107"/>
                        <a:pt x="586" y="90"/>
                      </a:cubicBezTo>
                      <a:cubicBezTo>
                        <a:pt x="583" y="82"/>
                        <a:pt x="578" y="66"/>
                        <a:pt x="578" y="66"/>
                      </a:cubicBezTo>
                      <a:cubicBezTo>
                        <a:pt x="585" y="44"/>
                        <a:pt x="597" y="56"/>
                        <a:pt x="606" y="70"/>
                      </a:cubicBezTo>
                      <a:cubicBezTo>
                        <a:pt x="609" y="86"/>
                        <a:pt x="608" y="117"/>
                        <a:pt x="626" y="90"/>
                      </a:cubicBezTo>
                      <a:cubicBezTo>
                        <a:pt x="648" y="97"/>
                        <a:pt x="646" y="104"/>
                        <a:pt x="642" y="126"/>
                      </a:cubicBezTo>
                      <a:cubicBezTo>
                        <a:pt x="650" y="150"/>
                        <a:pt x="665" y="141"/>
                        <a:pt x="682" y="130"/>
                      </a:cubicBezTo>
                      <a:cubicBezTo>
                        <a:pt x="689" y="108"/>
                        <a:pt x="673" y="124"/>
                        <a:pt x="682" y="98"/>
                      </a:cubicBezTo>
                      <a:cubicBezTo>
                        <a:pt x="683" y="94"/>
                        <a:pt x="690" y="96"/>
                        <a:pt x="694" y="94"/>
                      </a:cubicBezTo>
                      <a:cubicBezTo>
                        <a:pt x="698" y="92"/>
                        <a:pt x="702" y="89"/>
                        <a:pt x="706" y="86"/>
                      </a:cubicBezTo>
                      <a:cubicBezTo>
                        <a:pt x="717" y="54"/>
                        <a:pt x="688" y="54"/>
                        <a:pt x="742" y="46"/>
                      </a:cubicBezTo>
                      <a:cubicBezTo>
                        <a:pt x="748" y="27"/>
                        <a:pt x="741" y="9"/>
                        <a:pt x="762" y="2"/>
                      </a:cubicBezTo>
                      <a:cubicBezTo>
                        <a:pt x="788" y="11"/>
                        <a:pt x="777" y="38"/>
                        <a:pt x="802" y="46"/>
                      </a:cubicBezTo>
                      <a:cubicBezTo>
                        <a:pt x="831" y="36"/>
                        <a:pt x="805" y="63"/>
                        <a:pt x="798" y="70"/>
                      </a:cubicBezTo>
                      <a:cubicBezTo>
                        <a:pt x="789" y="96"/>
                        <a:pt x="787" y="96"/>
                        <a:pt x="802" y="118"/>
                      </a:cubicBezTo>
                      <a:cubicBezTo>
                        <a:pt x="801" y="122"/>
                        <a:pt x="801" y="127"/>
                        <a:pt x="798" y="130"/>
                      </a:cubicBezTo>
                      <a:cubicBezTo>
                        <a:pt x="794" y="133"/>
                        <a:pt x="784" y="129"/>
                        <a:pt x="782" y="134"/>
                      </a:cubicBezTo>
                      <a:cubicBezTo>
                        <a:pt x="780" y="142"/>
                        <a:pt x="790" y="158"/>
                        <a:pt x="790" y="158"/>
                      </a:cubicBezTo>
                      <a:cubicBezTo>
                        <a:pt x="786" y="161"/>
                        <a:pt x="783" y="165"/>
                        <a:pt x="778" y="166"/>
                      </a:cubicBezTo>
                      <a:cubicBezTo>
                        <a:pt x="774" y="167"/>
                        <a:pt x="769" y="159"/>
                        <a:pt x="766" y="162"/>
                      </a:cubicBezTo>
                      <a:cubicBezTo>
                        <a:pt x="758" y="170"/>
                        <a:pt x="794" y="182"/>
                        <a:pt x="794" y="182"/>
                      </a:cubicBezTo>
                      <a:cubicBezTo>
                        <a:pt x="804" y="211"/>
                        <a:pt x="775" y="190"/>
                        <a:pt x="762" y="186"/>
                      </a:cubicBezTo>
                      <a:cubicBezTo>
                        <a:pt x="767" y="194"/>
                        <a:pt x="773" y="202"/>
                        <a:pt x="778" y="210"/>
                      </a:cubicBezTo>
                      <a:cubicBezTo>
                        <a:pt x="783" y="218"/>
                        <a:pt x="802" y="226"/>
                        <a:pt x="802" y="226"/>
                      </a:cubicBezTo>
                      <a:cubicBezTo>
                        <a:pt x="813" y="242"/>
                        <a:pt x="804" y="245"/>
                        <a:pt x="810" y="262"/>
                      </a:cubicBezTo>
                      <a:cubicBezTo>
                        <a:pt x="803" y="282"/>
                        <a:pt x="793" y="301"/>
                        <a:pt x="786" y="322"/>
                      </a:cubicBezTo>
                      <a:cubicBezTo>
                        <a:pt x="783" y="330"/>
                        <a:pt x="778" y="346"/>
                        <a:pt x="778" y="346"/>
                      </a:cubicBezTo>
                      <a:cubicBezTo>
                        <a:pt x="785" y="366"/>
                        <a:pt x="817" y="394"/>
                        <a:pt x="830" y="414"/>
                      </a:cubicBezTo>
                      <a:cubicBezTo>
                        <a:pt x="835" y="422"/>
                        <a:pt x="841" y="430"/>
                        <a:pt x="846" y="438"/>
                      </a:cubicBezTo>
                      <a:cubicBezTo>
                        <a:pt x="849" y="442"/>
                        <a:pt x="854" y="450"/>
                        <a:pt x="854" y="450"/>
                      </a:cubicBezTo>
                      <a:cubicBezTo>
                        <a:pt x="853" y="457"/>
                        <a:pt x="855" y="466"/>
                        <a:pt x="850" y="470"/>
                      </a:cubicBezTo>
                      <a:cubicBezTo>
                        <a:pt x="844" y="475"/>
                        <a:pt x="831" y="451"/>
                        <a:pt x="830" y="450"/>
                      </a:cubicBezTo>
                      <a:cubicBezTo>
                        <a:pt x="811" y="431"/>
                        <a:pt x="789" y="421"/>
                        <a:pt x="774" y="398"/>
                      </a:cubicBezTo>
                      <a:cubicBezTo>
                        <a:pt x="769" y="379"/>
                        <a:pt x="766" y="371"/>
                        <a:pt x="746" y="378"/>
                      </a:cubicBezTo>
                      <a:cubicBezTo>
                        <a:pt x="717" y="368"/>
                        <a:pt x="730" y="368"/>
                        <a:pt x="706" y="374"/>
                      </a:cubicBezTo>
                      <a:cubicBezTo>
                        <a:pt x="688" y="402"/>
                        <a:pt x="699" y="395"/>
                        <a:pt x="678" y="402"/>
                      </a:cubicBezTo>
                      <a:cubicBezTo>
                        <a:pt x="654" y="386"/>
                        <a:pt x="650" y="390"/>
                        <a:pt x="618" y="394"/>
                      </a:cubicBezTo>
                      <a:cubicBezTo>
                        <a:pt x="607" y="411"/>
                        <a:pt x="601" y="426"/>
                        <a:pt x="590" y="442"/>
                      </a:cubicBezTo>
                      <a:cubicBezTo>
                        <a:pt x="600" y="471"/>
                        <a:pt x="593" y="459"/>
                        <a:pt x="606" y="478"/>
                      </a:cubicBezTo>
                      <a:cubicBezTo>
                        <a:pt x="593" y="518"/>
                        <a:pt x="622" y="548"/>
                        <a:pt x="642" y="578"/>
                      </a:cubicBezTo>
                      <a:cubicBezTo>
                        <a:pt x="651" y="591"/>
                        <a:pt x="651" y="601"/>
                        <a:pt x="666" y="606"/>
                      </a:cubicBezTo>
                      <a:cubicBezTo>
                        <a:pt x="680" y="627"/>
                        <a:pt x="691" y="623"/>
                        <a:pt x="710" y="610"/>
                      </a:cubicBezTo>
                      <a:cubicBezTo>
                        <a:pt x="729" y="616"/>
                        <a:pt x="729" y="606"/>
                        <a:pt x="734" y="590"/>
                      </a:cubicBezTo>
                      <a:cubicBezTo>
                        <a:pt x="735" y="577"/>
                        <a:pt x="731" y="562"/>
                        <a:pt x="738" y="550"/>
                      </a:cubicBezTo>
                      <a:cubicBezTo>
                        <a:pt x="742" y="543"/>
                        <a:pt x="762" y="542"/>
                        <a:pt x="762" y="542"/>
                      </a:cubicBezTo>
                      <a:cubicBezTo>
                        <a:pt x="783" y="547"/>
                        <a:pt x="786" y="552"/>
                        <a:pt x="774" y="570"/>
                      </a:cubicBezTo>
                      <a:cubicBezTo>
                        <a:pt x="779" y="590"/>
                        <a:pt x="790" y="605"/>
                        <a:pt x="770" y="618"/>
                      </a:cubicBezTo>
                      <a:cubicBezTo>
                        <a:pt x="769" y="622"/>
                        <a:pt x="764" y="626"/>
                        <a:pt x="766" y="630"/>
                      </a:cubicBezTo>
                      <a:cubicBezTo>
                        <a:pt x="768" y="634"/>
                        <a:pt x="775" y="634"/>
                        <a:pt x="778" y="638"/>
                      </a:cubicBezTo>
                      <a:cubicBezTo>
                        <a:pt x="788" y="651"/>
                        <a:pt x="786" y="660"/>
                        <a:pt x="802" y="670"/>
                      </a:cubicBezTo>
                      <a:cubicBezTo>
                        <a:pt x="810" y="667"/>
                        <a:pt x="818" y="665"/>
                        <a:pt x="826" y="662"/>
                      </a:cubicBezTo>
                      <a:cubicBezTo>
                        <a:pt x="830" y="661"/>
                        <a:pt x="838" y="658"/>
                        <a:pt x="838" y="658"/>
                      </a:cubicBezTo>
                      <a:cubicBezTo>
                        <a:pt x="857" y="664"/>
                        <a:pt x="864" y="680"/>
                        <a:pt x="870" y="698"/>
                      </a:cubicBezTo>
                      <a:cubicBezTo>
                        <a:pt x="859" y="731"/>
                        <a:pt x="887" y="794"/>
                        <a:pt x="922" y="806"/>
                      </a:cubicBezTo>
                      <a:cubicBezTo>
                        <a:pt x="938" y="801"/>
                        <a:pt x="941" y="792"/>
                        <a:pt x="958" y="798"/>
                      </a:cubicBezTo>
                      <a:cubicBezTo>
                        <a:pt x="984" y="837"/>
                        <a:pt x="928" y="784"/>
                        <a:pt x="942" y="826"/>
                      </a:cubicBezTo>
                      <a:cubicBezTo>
                        <a:pt x="936" y="844"/>
                        <a:pt x="930" y="844"/>
                        <a:pt x="914" y="834"/>
                      </a:cubicBezTo>
                      <a:cubicBezTo>
                        <a:pt x="903" y="817"/>
                        <a:pt x="890" y="821"/>
                        <a:pt x="874" y="810"/>
                      </a:cubicBezTo>
                      <a:cubicBezTo>
                        <a:pt x="851" y="776"/>
                        <a:pt x="882" y="816"/>
                        <a:pt x="854" y="794"/>
                      </a:cubicBezTo>
                      <a:cubicBezTo>
                        <a:pt x="843" y="785"/>
                        <a:pt x="840" y="768"/>
                        <a:pt x="830" y="758"/>
                      </a:cubicBezTo>
                      <a:cubicBezTo>
                        <a:pt x="824" y="739"/>
                        <a:pt x="817" y="724"/>
                        <a:pt x="798" y="718"/>
                      </a:cubicBezTo>
                      <a:cubicBezTo>
                        <a:pt x="791" y="696"/>
                        <a:pt x="800" y="712"/>
                        <a:pt x="778" y="710"/>
                      </a:cubicBezTo>
                      <a:cubicBezTo>
                        <a:pt x="767" y="709"/>
                        <a:pt x="746" y="702"/>
                        <a:pt x="746" y="702"/>
                      </a:cubicBezTo>
                      <a:cubicBezTo>
                        <a:pt x="729" y="691"/>
                        <a:pt x="720" y="674"/>
                        <a:pt x="702" y="662"/>
                      </a:cubicBezTo>
                      <a:cubicBezTo>
                        <a:pt x="694" y="665"/>
                        <a:pt x="687" y="673"/>
                        <a:pt x="678" y="674"/>
                      </a:cubicBezTo>
                      <a:cubicBezTo>
                        <a:pt x="657" y="677"/>
                        <a:pt x="630" y="657"/>
                        <a:pt x="614" y="646"/>
                      </a:cubicBezTo>
                      <a:cubicBezTo>
                        <a:pt x="600" y="637"/>
                        <a:pt x="580" y="639"/>
                        <a:pt x="566" y="630"/>
                      </a:cubicBezTo>
                      <a:cubicBezTo>
                        <a:pt x="546" y="617"/>
                        <a:pt x="525" y="607"/>
                        <a:pt x="506" y="594"/>
                      </a:cubicBezTo>
                      <a:cubicBezTo>
                        <a:pt x="513" y="572"/>
                        <a:pt x="509" y="551"/>
                        <a:pt x="490" y="538"/>
                      </a:cubicBezTo>
                      <a:cubicBezTo>
                        <a:pt x="485" y="522"/>
                        <a:pt x="476" y="515"/>
                        <a:pt x="462" y="506"/>
                      </a:cubicBezTo>
                      <a:cubicBezTo>
                        <a:pt x="441" y="474"/>
                        <a:pt x="469" y="513"/>
                        <a:pt x="442" y="486"/>
                      </a:cubicBezTo>
                      <a:cubicBezTo>
                        <a:pt x="436" y="480"/>
                        <a:pt x="436" y="468"/>
                        <a:pt x="430" y="462"/>
                      </a:cubicBezTo>
                      <a:cubicBezTo>
                        <a:pt x="427" y="459"/>
                        <a:pt x="422" y="459"/>
                        <a:pt x="418" y="458"/>
                      </a:cubicBezTo>
                      <a:cubicBezTo>
                        <a:pt x="407" y="447"/>
                        <a:pt x="382" y="430"/>
                        <a:pt x="382" y="430"/>
                      </a:cubicBezTo>
                      <a:cubicBezTo>
                        <a:pt x="371" y="413"/>
                        <a:pt x="358" y="399"/>
                        <a:pt x="346" y="382"/>
                      </a:cubicBezTo>
                      <a:cubicBezTo>
                        <a:pt x="344" y="378"/>
                        <a:pt x="345" y="373"/>
                        <a:pt x="342" y="370"/>
                      </a:cubicBezTo>
                      <a:cubicBezTo>
                        <a:pt x="339" y="367"/>
                        <a:pt x="334" y="367"/>
                        <a:pt x="330" y="366"/>
                      </a:cubicBezTo>
                      <a:cubicBezTo>
                        <a:pt x="322" y="390"/>
                        <a:pt x="342" y="398"/>
                        <a:pt x="354" y="414"/>
                      </a:cubicBezTo>
                      <a:cubicBezTo>
                        <a:pt x="368" y="432"/>
                        <a:pt x="372" y="446"/>
                        <a:pt x="390" y="458"/>
                      </a:cubicBezTo>
                      <a:cubicBezTo>
                        <a:pt x="409" y="487"/>
                        <a:pt x="399" y="475"/>
                        <a:pt x="418" y="494"/>
                      </a:cubicBezTo>
                      <a:cubicBezTo>
                        <a:pt x="423" y="510"/>
                        <a:pt x="428" y="517"/>
                        <a:pt x="442" y="526"/>
                      </a:cubicBezTo>
                      <a:cubicBezTo>
                        <a:pt x="450" y="550"/>
                        <a:pt x="432" y="533"/>
                        <a:pt x="422" y="526"/>
                      </a:cubicBezTo>
                      <a:cubicBezTo>
                        <a:pt x="399" y="492"/>
                        <a:pt x="430" y="532"/>
                        <a:pt x="402" y="510"/>
                      </a:cubicBezTo>
                      <a:cubicBezTo>
                        <a:pt x="398" y="507"/>
                        <a:pt x="397" y="501"/>
                        <a:pt x="394" y="498"/>
                      </a:cubicBezTo>
                      <a:cubicBezTo>
                        <a:pt x="391" y="495"/>
                        <a:pt x="386" y="493"/>
                        <a:pt x="382" y="490"/>
                      </a:cubicBezTo>
                      <a:cubicBezTo>
                        <a:pt x="377" y="474"/>
                        <a:pt x="370" y="471"/>
                        <a:pt x="354" y="466"/>
                      </a:cubicBezTo>
                      <a:cubicBezTo>
                        <a:pt x="344" y="452"/>
                        <a:pt x="340" y="447"/>
                        <a:pt x="346" y="430"/>
                      </a:cubicBezTo>
                      <a:cubicBezTo>
                        <a:pt x="338" y="418"/>
                        <a:pt x="314" y="402"/>
                        <a:pt x="314" y="402"/>
                      </a:cubicBezTo>
                      <a:cubicBezTo>
                        <a:pt x="306" y="390"/>
                        <a:pt x="298" y="378"/>
                        <a:pt x="290" y="366"/>
                      </a:cubicBezTo>
                      <a:cubicBezTo>
                        <a:pt x="284" y="357"/>
                        <a:pt x="273" y="354"/>
                        <a:pt x="266" y="346"/>
                      </a:cubicBezTo>
                      <a:cubicBezTo>
                        <a:pt x="263" y="342"/>
                        <a:pt x="262" y="337"/>
                        <a:pt x="258" y="334"/>
                      </a:cubicBezTo>
                      <a:cubicBezTo>
                        <a:pt x="243" y="324"/>
                        <a:pt x="225" y="324"/>
                        <a:pt x="210" y="314"/>
                      </a:cubicBezTo>
                      <a:cubicBezTo>
                        <a:pt x="201" y="300"/>
                        <a:pt x="194" y="291"/>
                        <a:pt x="178" y="286"/>
                      </a:cubicBezTo>
                      <a:cubicBezTo>
                        <a:pt x="160" y="260"/>
                        <a:pt x="192" y="247"/>
                        <a:pt x="154" y="238"/>
                      </a:cubicBezTo>
                      <a:cubicBezTo>
                        <a:pt x="111" y="209"/>
                        <a:pt x="106" y="149"/>
                        <a:pt x="90" y="102"/>
                      </a:cubicBezTo>
                      <a:cubicBezTo>
                        <a:pt x="86" y="90"/>
                        <a:pt x="76" y="73"/>
                        <a:pt x="66" y="66"/>
                      </a:cubicBezTo>
                      <a:cubicBezTo>
                        <a:pt x="58" y="60"/>
                        <a:pt x="42" y="50"/>
                        <a:pt x="42" y="50"/>
                      </a:cubicBezTo>
                      <a:cubicBezTo>
                        <a:pt x="39" y="46"/>
                        <a:pt x="38" y="41"/>
                        <a:pt x="34" y="38"/>
                      </a:cubicBezTo>
                      <a:cubicBezTo>
                        <a:pt x="27" y="34"/>
                        <a:pt x="10" y="30"/>
                        <a:pt x="10" y="30"/>
                      </a:cubicBezTo>
                      <a:cubicBezTo>
                        <a:pt x="0" y="1"/>
                        <a:pt x="31" y="17"/>
                        <a:pt x="46" y="22"/>
                      </a:cubicBezTo>
                      <a:cubicBezTo>
                        <a:pt x="65" y="51"/>
                        <a:pt x="61" y="41"/>
                        <a:pt x="86" y="58"/>
                      </a:cubicBezTo>
                      <a:cubicBezTo>
                        <a:pt x="94" y="70"/>
                        <a:pt x="94" y="93"/>
                        <a:pt x="102" y="70"/>
                      </a:cubicBezTo>
                      <a:cubicBezTo>
                        <a:pt x="95" y="49"/>
                        <a:pt x="82" y="62"/>
                        <a:pt x="82" y="38"/>
                      </a:cubicBezTo>
                      <a:close/>
                    </a:path>
                  </a:pathLst>
                </a:custGeom>
                <a:solidFill>
                  <a:schemeClr val="folHlink"/>
                </a:solidFill>
                <a:ln w="9525">
                  <a:noFill/>
                  <a:round/>
                  <a:headEnd/>
                  <a:tailEnd/>
                </a:ln>
                <a:effectLst/>
              </p:spPr>
              <p:txBody>
                <a:bodyPr wrap="none" anchor="ctr"/>
                <a:lstStyle/>
                <a:p>
                  <a:endParaRPr lang="en-US"/>
                </a:p>
              </p:txBody>
            </p:sp>
            <p:sp>
              <p:nvSpPr>
                <p:cNvPr id="46115" name="Freeform 35"/>
                <p:cNvSpPr>
                  <a:spLocks/>
                </p:cNvSpPr>
                <p:nvPr userDrawn="1"/>
              </p:nvSpPr>
              <p:spPr bwMode="ltGray">
                <a:xfrm>
                  <a:off x="3577" y="490"/>
                  <a:ext cx="36" cy="39"/>
                </a:xfrm>
                <a:custGeom>
                  <a:avLst/>
                  <a:gdLst/>
                  <a:ahLst/>
                  <a:cxnLst>
                    <a:cxn ang="0">
                      <a:pos x="6" y="28"/>
                    </a:cxn>
                    <a:cxn ang="0">
                      <a:pos x="10" y="48"/>
                    </a:cxn>
                    <a:cxn ang="0">
                      <a:pos x="6" y="28"/>
                    </a:cxn>
                  </a:cxnLst>
                  <a:rect l="0" t="0" r="r" b="b"/>
                  <a:pathLst>
                    <a:path w="36" h="48">
                      <a:moveTo>
                        <a:pt x="6" y="28"/>
                      </a:moveTo>
                      <a:cubicBezTo>
                        <a:pt x="25" y="0"/>
                        <a:pt x="36" y="31"/>
                        <a:pt x="10" y="48"/>
                      </a:cubicBezTo>
                      <a:cubicBezTo>
                        <a:pt x="0" y="34"/>
                        <a:pt x="0" y="40"/>
                        <a:pt x="6" y="28"/>
                      </a:cubicBezTo>
                      <a:close/>
                    </a:path>
                  </a:pathLst>
                </a:custGeom>
                <a:solidFill>
                  <a:schemeClr val="folHlink"/>
                </a:solidFill>
                <a:ln w="9525">
                  <a:noFill/>
                  <a:round/>
                  <a:headEnd/>
                  <a:tailEnd/>
                </a:ln>
                <a:effectLst/>
              </p:spPr>
              <p:txBody>
                <a:bodyPr wrap="none" anchor="ctr"/>
                <a:lstStyle/>
                <a:p>
                  <a:endParaRPr lang="en-US"/>
                </a:p>
              </p:txBody>
            </p:sp>
            <p:sp>
              <p:nvSpPr>
                <p:cNvPr id="46116" name="Freeform 36"/>
                <p:cNvSpPr>
                  <a:spLocks/>
                </p:cNvSpPr>
                <p:nvPr userDrawn="1"/>
              </p:nvSpPr>
              <p:spPr bwMode="ltGray">
                <a:xfrm>
                  <a:off x="3549" y="475"/>
                  <a:ext cx="38" cy="29"/>
                </a:xfrm>
                <a:custGeom>
                  <a:avLst/>
                  <a:gdLst/>
                  <a:ahLst/>
                  <a:cxnLst>
                    <a:cxn ang="0">
                      <a:pos x="0" y="5"/>
                    </a:cxn>
                    <a:cxn ang="0">
                      <a:pos x="12" y="1"/>
                    </a:cxn>
                    <a:cxn ang="0">
                      <a:pos x="36" y="17"/>
                    </a:cxn>
                    <a:cxn ang="0">
                      <a:pos x="8" y="17"/>
                    </a:cxn>
                    <a:cxn ang="0">
                      <a:pos x="0" y="5"/>
                    </a:cxn>
                  </a:cxnLst>
                  <a:rect l="0" t="0" r="r" b="b"/>
                  <a:pathLst>
                    <a:path w="36" h="37">
                      <a:moveTo>
                        <a:pt x="0" y="5"/>
                      </a:moveTo>
                      <a:cubicBezTo>
                        <a:pt x="4" y="4"/>
                        <a:pt x="8" y="0"/>
                        <a:pt x="12" y="1"/>
                      </a:cubicBezTo>
                      <a:cubicBezTo>
                        <a:pt x="21" y="4"/>
                        <a:pt x="36" y="17"/>
                        <a:pt x="36" y="17"/>
                      </a:cubicBezTo>
                      <a:cubicBezTo>
                        <a:pt x="29" y="37"/>
                        <a:pt x="22" y="26"/>
                        <a:pt x="8" y="17"/>
                      </a:cubicBezTo>
                      <a:cubicBezTo>
                        <a:pt x="5" y="13"/>
                        <a:pt x="0" y="5"/>
                        <a:pt x="0" y="5"/>
                      </a:cubicBezTo>
                      <a:close/>
                    </a:path>
                  </a:pathLst>
                </a:custGeom>
                <a:solidFill>
                  <a:schemeClr val="folHlink"/>
                </a:solidFill>
                <a:ln w="9525">
                  <a:noFill/>
                  <a:round/>
                  <a:headEnd/>
                  <a:tailEnd/>
                </a:ln>
                <a:effectLst/>
              </p:spPr>
              <p:txBody>
                <a:bodyPr wrap="none" anchor="ctr"/>
                <a:lstStyle/>
                <a:p>
                  <a:endParaRPr lang="en-US"/>
                </a:p>
              </p:txBody>
            </p:sp>
            <p:sp>
              <p:nvSpPr>
                <p:cNvPr id="46117" name="Freeform 37"/>
                <p:cNvSpPr>
                  <a:spLocks/>
                </p:cNvSpPr>
                <p:nvPr userDrawn="1"/>
              </p:nvSpPr>
              <p:spPr bwMode="ltGray">
                <a:xfrm>
                  <a:off x="4686" y="394"/>
                  <a:ext cx="171" cy="81"/>
                </a:xfrm>
                <a:custGeom>
                  <a:avLst/>
                  <a:gdLst/>
                  <a:ahLst/>
                  <a:cxnLst>
                    <a:cxn ang="0">
                      <a:pos x="0" y="49"/>
                    </a:cxn>
                    <a:cxn ang="0">
                      <a:pos x="28" y="25"/>
                    </a:cxn>
                    <a:cxn ang="0">
                      <a:pos x="56" y="21"/>
                    </a:cxn>
                    <a:cxn ang="0">
                      <a:pos x="80" y="9"/>
                    </a:cxn>
                    <a:cxn ang="0">
                      <a:pos x="64" y="25"/>
                    </a:cxn>
                    <a:cxn ang="0">
                      <a:pos x="124" y="49"/>
                    </a:cxn>
                    <a:cxn ang="0">
                      <a:pos x="160" y="65"/>
                    </a:cxn>
                    <a:cxn ang="0">
                      <a:pos x="116" y="77"/>
                    </a:cxn>
                    <a:cxn ang="0">
                      <a:pos x="88" y="57"/>
                    </a:cxn>
                    <a:cxn ang="0">
                      <a:pos x="76" y="53"/>
                    </a:cxn>
                    <a:cxn ang="0">
                      <a:pos x="24" y="41"/>
                    </a:cxn>
                    <a:cxn ang="0">
                      <a:pos x="0" y="49"/>
                    </a:cxn>
                  </a:cxnLst>
                  <a:rect l="0" t="0" r="r" b="b"/>
                  <a:pathLst>
                    <a:path w="170" h="96">
                      <a:moveTo>
                        <a:pt x="0" y="49"/>
                      </a:moveTo>
                      <a:cubicBezTo>
                        <a:pt x="5" y="33"/>
                        <a:pt x="12" y="30"/>
                        <a:pt x="28" y="25"/>
                      </a:cubicBezTo>
                      <a:cubicBezTo>
                        <a:pt x="20" y="0"/>
                        <a:pt x="42" y="16"/>
                        <a:pt x="56" y="21"/>
                      </a:cubicBezTo>
                      <a:cubicBezTo>
                        <a:pt x="56" y="21"/>
                        <a:pt x="77" y="6"/>
                        <a:pt x="80" y="9"/>
                      </a:cubicBezTo>
                      <a:cubicBezTo>
                        <a:pt x="85" y="14"/>
                        <a:pt x="71" y="23"/>
                        <a:pt x="64" y="25"/>
                      </a:cubicBezTo>
                      <a:cubicBezTo>
                        <a:pt x="82" y="37"/>
                        <a:pt x="103" y="42"/>
                        <a:pt x="124" y="49"/>
                      </a:cubicBezTo>
                      <a:cubicBezTo>
                        <a:pt x="136" y="53"/>
                        <a:pt x="160" y="65"/>
                        <a:pt x="160" y="65"/>
                      </a:cubicBezTo>
                      <a:cubicBezTo>
                        <a:pt x="170" y="96"/>
                        <a:pt x="134" y="83"/>
                        <a:pt x="116" y="77"/>
                      </a:cubicBezTo>
                      <a:cubicBezTo>
                        <a:pt x="109" y="57"/>
                        <a:pt x="116" y="66"/>
                        <a:pt x="88" y="57"/>
                      </a:cubicBezTo>
                      <a:cubicBezTo>
                        <a:pt x="84" y="56"/>
                        <a:pt x="76" y="53"/>
                        <a:pt x="76" y="53"/>
                      </a:cubicBezTo>
                      <a:cubicBezTo>
                        <a:pt x="57" y="34"/>
                        <a:pt x="53" y="37"/>
                        <a:pt x="24" y="41"/>
                      </a:cubicBezTo>
                      <a:cubicBezTo>
                        <a:pt x="9" y="51"/>
                        <a:pt x="17" y="49"/>
                        <a:pt x="0" y="49"/>
                      </a:cubicBezTo>
                      <a:close/>
                    </a:path>
                  </a:pathLst>
                </a:custGeom>
                <a:solidFill>
                  <a:schemeClr val="folHlink"/>
                </a:solidFill>
                <a:ln w="9525">
                  <a:noFill/>
                  <a:round/>
                  <a:headEnd/>
                  <a:tailEnd/>
                </a:ln>
                <a:effectLst/>
              </p:spPr>
              <p:txBody>
                <a:bodyPr wrap="none" anchor="ctr"/>
                <a:lstStyle/>
                <a:p>
                  <a:endParaRPr lang="en-US"/>
                </a:p>
              </p:txBody>
            </p:sp>
            <p:sp>
              <p:nvSpPr>
                <p:cNvPr id="46118" name="Freeform 38"/>
                <p:cNvSpPr>
                  <a:spLocks/>
                </p:cNvSpPr>
                <p:nvPr userDrawn="1"/>
              </p:nvSpPr>
              <p:spPr bwMode="ltGray">
                <a:xfrm>
                  <a:off x="4867" y="460"/>
                  <a:ext cx="138" cy="37"/>
                </a:xfrm>
                <a:custGeom>
                  <a:avLst/>
                  <a:gdLst/>
                  <a:ahLst/>
                  <a:cxnLst>
                    <a:cxn ang="0">
                      <a:pos x="0" y="0"/>
                    </a:cxn>
                    <a:cxn ang="0">
                      <a:pos x="52" y="4"/>
                    </a:cxn>
                    <a:cxn ang="0">
                      <a:pos x="88" y="24"/>
                    </a:cxn>
                    <a:cxn ang="0">
                      <a:pos x="112" y="20"/>
                    </a:cxn>
                    <a:cxn ang="0">
                      <a:pos x="108" y="44"/>
                    </a:cxn>
                    <a:cxn ang="0">
                      <a:pos x="64" y="40"/>
                    </a:cxn>
                    <a:cxn ang="0">
                      <a:pos x="0" y="36"/>
                    </a:cxn>
                    <a:cxn ang="0">
                      <a:pos x="28" y="20"/>
                    </a:cxn>
                    <a:cxn ang="0">
                      <a:pos x="0" y="0"/>
                    </a:cxn>
                  </a:cxnLst>
                  <a:rect l="0" t="0" r="r" b="b"/>
                  <a:pathLst>
                    <a:path w="138" h="44">
                      <a:moveTo>
                        <a:pt x="0" y="0"/>
                      </a:moveTo>
                      <a:cubicBezTo>
                        <a:pt x="19" y="3"/>
                        <a:pt x="35" y="10"/>
                        <a:pt x="52" y="4"/>
                      </a:cubicBezTo>
                      <a:cubicBezTo>
                        <a:pt x="87" y="11"/>
                        <a:pt x="61" y="15"/>
                        <a:pt x="88" y="24"/>
                      </a:cubicBezTo>
                      <a:cubicBezTo>
                        <a:pt x="96" y="23"/>
                        <a:pt x="104" y="19"/>
                        <a:pt x="112" y="20"/>
                      </a:cubicBezTo>
                      <a:cubicBezTo>
                        <a:pt x="138" y="23"/>
                        <a:pt x="118" y="41"/>
                        <a:pt x="108" y="44"/>
                      </a:cubicBezTo>
                      <a:cubicBezTo>
                        <a:pt x="78" y="34"/>
                        <a:pt x="92" y="34"/>
                        <a:pt x="64" y="40"/>
                      </a:cubicBezTo>
                      <a:cubicBezTo>
                        <a:pt x="41" y="37"/>
                        <a:pt x="22" y="41"/>
                        <a:pt x="0" y="36"/>
                      </a:cubicBezTo>
                      <a:cubicBezTo>
                        <a:pt x="6" y="11"/>
                        <a:pt x="7" y="27"/>
                        <a:pt x="28" y="20"/>
                      </a:cubicBezTo>
                      <a:cubicBezTo>
                        <a:pt x="17" y="13"/>
                        <a:pt x="0" y="13"/>
                        <a:pt x="0" y="0"/>
                      </a:cubicBezTo>
                      <a:close/>
                    </a:path>
                  </a:pathLst>
                </a:custGeom>
                <a:solidFill>
                  <a:schemeClr val="folHlink"/>
                </a:solidFill>
                <a:ln w="9525">
                  <a:noFill/>
                  <a:round/>
                  <a:headEnd/>
                  <a:tailEnd/>
                </a:ln>
                <a:effectLst/>
              </p:spPr>
              <p:txBody>
                <a:bodyPr wrap="none" anchor="ctr"/>
                <a:lstStyle/>
                <a:p>
                  <a:endParaRPr lang="en-US"/>
                </a:p>
              </p:txBody>
            </p:sp>
            <p:sp>
              <p:nvSpPr>
                <p:cNvPr id="46119" name="Freeform 39"/>
                <p:cNvSpPr>
                  <a:spLocks/>
                </p:cNvSpPr>
                <p:nvPr userDrawn="1"/>
              </p:nvSpPr>
              <p:spPr bwMode="ltGray">
                <a:xfrm>
                  <a:off x="4794" y="480"/>
                  <a:ext cx="56" cy="34"/>
                </a:xfrm>
                <a:custGeom>
                  <a:avLst/>
                  <a:gdLst/>
                  <a:ahLst/>
                  <a:cxnLst>
                    <a:cxn ang="0">
                      <a:pos x="17" y="25"/>
                    </a:cxn>
                    <a:cxn ang="0">
                      <a:pos x="37" y="13"/>
                    </a:cxn>
                    <a:cxn ang="0">
                      <a:pos x="17" y="25"/>
                    </a:cxn>
                  </a:cxnLst>
                  <a:rect l="0" t="0" r="r" b="b"/>
                  <a:pathLst>
                    <a:path w="57" h="42">
                      <a:moveTo>
                        <a:pt x="17" y="25"/>
                      </a:moveTo>
                      <a:cubicBezTo>
                        <a:pt x="0" y="0"/>
                        <a:pt x="21" y="9"/>
                        <a:pt x="37" y="13"/>
                      </a:cubicBezTo>
                      <a:cubicBezTo>
                        <a:pt x="57" y="42"/>
                        <a:pt x="30" y="25"/>
                        <a:pt x="17" y="25"/>
                      </a:cubicBezTo>
                      <a:close/>
                    </a:path>
                  </a:pathLst>
                </a:custGeom>
                <a:solidFill>
                  <a:schemeClr val="folHlink"/>
                </a:solidFill>
                <a:ln w="9525">
                  <a:noFill/>
                  <a:round/>
                  <a:headEnd/>
                  <a:tailEnd/>
                </a:ln>
                <a:effectLst/>
              </p:spPr>
              <p:txBody>
                <a:bodyPr wrap="none" anchor="ctr"/>
                <a:lstStyle/>
                <a:p>
                  <a:endParaRPr lang="en-US"/>
                </a:p>
              </p:txBody>
            </p:sp>
            <p:sp>
              <p:nvSpPr>
                <p:cNvPr id="46120" name="Freeform 40"/>
                <p:cNvSpPr>
                  <a:spLocks/>
                </p:cNvSpPr>
                <p:nvPr userDrawn="1"/>
              </p:nvSpPr>
              <p:spPr bwMode="ltGray">
                <a:xfrm>
                  <a:off x="4757" y="375"/>
                  <a:ext cx="37" cy="44"/>
                </a:xfrm>
                <a:custGeom>
                  <a:avLst/>
                  <a:gdLst/>
                  <a:ahLst/>
                  <a:cxnLst>
                    <a:cxn ang="0">
                      <a:pos x="19" y="32"/>
                    </a:cxn>
                    <a:cxn ang="0">
                      <a:pos x="19" y="0"/>
                    </a:cxn>
                    <a:cxn ang="0">
                      <a:pos x="19" y="32"/>
                    </a:cxn>
                  </a:cxnLst>
                  <a:rect l="0" t="0" r="r" b="b"/>
                  <a:pathLst>
                    <a:path w="39" h="52">
                      <a:moveTo>
                        <a:pt x="19" y="32"/>
                      </a:moveTo>
                      <a:cubicBezTo>
                        <a:pt x="13" y="14"/>
                        <a:pt x="0" y="13"/>
                        <a:pt x="19" y="0"/>
                      </a:cubicBezTo>
                      <a:cubicBezTo>
                        <a:pt x="23" y="5"/>
                        <a:pt x="39" y="52"/>
                        <a:pt x="19" y="32"/>
                      </a:cubicBezTo>
                      <a:close/>
                    </a:path>
                  </a:pathLst>
                </a:custGeom>
                <a:solidFill>
                  <a:schemeClr val="folHlink"/>
                </a:solidFill>
                <a:ln w="9525">
                  <a:noFill/>
                  <a:round/>
                  <a:headEnd/>
                  <a:tailEnd/>
                </a:ln>
                <a:effectLst/>
              </p:spPr>
              <p:txBody>
                <a:bodyPr wrap="none" anchor="ctr"/>
                <a:lstStyle/>
                <a:p>
                  <a:endParaRPr lang="en-US"/>
                </a:p>
              </p:txBody>
            </p:sp>
            <p:sp>
              <p:nvSpPr>
                <p:cNvPr id="46121" name="Freeform 41"/>
                <p:cNvSpPr>
                  <a:spLocks/>
                </p:cNvSpPr>
                <p:nvPr userDrawn="1"/>
              </p:nvSpPr>
              <p:spPr bwMode="ltGray">
                <a:xfrm>
                  <a:off x="5054" y="507"/>
                  <a:ext cx="45" cy="66"/>
                </a:xfrm>
                <a:custGeom>
                  <a:avLst/>
                  <a:gdLst/>
                  <a:ahLst/>
                  <a:cxnLst>
                    <a:cxn ang="0">
                      <a:pos x="4" y="9"/>
                    </a:cxn>
                    <a:cxn ang="0">
                      <a:pos x="20" y="33"/>
                    </a:cxn>
                    <a:cxn ang="0">
                      <a:pos x="24" y="49"/>
                    </a:cxn>
                    <a:cxn ang="0">
                      <a:pos x="36" y="53"/>
                    </a:cxn>
                    <a:cxn ang="0">
                      <a:pos x="24" y="73"/>
                    </a:cxn>
                    <a:cxn ang="0">
                      <a:pos x="0" y="21"/>
                    </a:cxn>
                    <a:cxn ang="0">
                      <a:pos x="4" y="9"/>
                    </a:cxn>
                  </a:cxnLst>
                  <a:rect l="0" t="0" r="r" b="b"/>
                  <a:pathLst>
                    <a:path w="44" h="80">
                      <a:moveTo>
                        <a:pt x="4" y="9"/>
                      </a:moveTo>
                      <a:cubicBezTo>
                        <a:pt x="9" y="17"/>
                        <a:pt x="18" y="24"/>
                        <a:pt x="20" y="33"/>
                      </a:cubicBezTo>
                      <a:cubicBezTo>
                        <a:pt x="21" y="38"/>
                        <a:pt x="21" y="45"/>
                        <a:pt x="24" y="49"/>
                      </a:cubicBezTo>
                      <a:cubicBezTo>
                        <a:pt x="27" y="52"/>
                        <a:pt x="32" y="52"/>
                        <a:pt x="36" y="53"/>
                      </a:cubicBezTo>
                      <a:cubicBezTo>
                        <a:pt x="41" y="68"/>
                        <a:pt x="44" y="80"/>
                        <a:pt x="24" y="73"/>
                      </a:cubicBezTo>
                      <a:cubicBezTo>
                        <a:pt x="19" y="55"/>
                        <a:pt x="11" y="37"/>
                        <a:pt x="0" y="21"/>
                      </a:cubicBezTo>
                      <a:cubicBezTo>
                        <a:pt x="4" y="4"/>
                        <a:pt x="4" y="0"/>
                        <a:pt x="4" y="9"/>
                      </a:cubicBezTo>
                      <a:close/>
                    </a:path>
                  </a:pathLst>
                </a:custGeom>
                <a:solidFill>
                  <a:schemeClr val="folHlink"/>
                </a:solidFill>
                <a:ln w="9525">
                  <a:noFill/>
                  <a:round/>
                  <a:headEnd/>
                  <a:tailEnd/>
                </a:ln>
                <a:effectLst/>
              </p:spPr>
              <p:txBody>
                <a:bodyPr wrap="none" anchor="ctr"/>
                <a:lstStyle/>
                <a:p>
                  <a:endParaRPr lang="en-US"/>
                </a:p>
              </p:txBody>
            </p:sp>
            <p:sp>
              <p:nvSpPr>
                <p:cNvPr id="46122" name="Freeform 42"/>
                <p:cNvSpPr>
                  <a:spLocks/>
                </p:cNvSpPr>
                <p:nvPr userDrawn="1"/>
              </p:nvSpPr>
              <p:spPr bwMode="ltGray">
                <a:xfrm>
                  <a:off x="4260" y="6"/>
                  <a:ext cx="480" cy="100"/>
                </a:xfrm>
                <a:custGeom>
                  <a:avLst/>
                  <a:gdLst/>
                  <a:ahLst/>
                  <a:cxnLst>
                    <a:cxn ang="0">
                      <a:pos x="220" y="1"/>
                    </a:cxn>
                    <a:cxn ang="0">
                      <a:pos x="231" y="8"/>
                    </a:cxn>
                    <a:cxn ang="0">
                      <a:pos x="235" y="0"/>
                    </a:cxn>
                    <a:cxn ang="0">
                      <a:pos x="265" y="0"/>
                    </a:cxn>
                    <a:cxn ang="0">
                      <a:pos x="287" y="17"/>
                    </a:cxn>
                    <a:cxn ang="0">
                      <a:pos x="319" y="10"/>
                    </a:cxn>
                    <a:cxn ang="0">
                      <a:pos x="314" y="29"/>
                    </a:cxn>
                    <a:cxn ang="0">
                      <a:pos x="298" y="46"/>
                    </a:cxn>
                    <a:cxn ang="0">
                      <a:pos x="295" y="29"/>
                    </a:cxn>
                    <a:cxn ang="0">
                      <a:pos x="287" y="31"/>
                    </a:cxn>
                    <a:cxn ang="0">
                      <a:pos x="279" y="29"/>
                    </a:cxn>
                    <a:cxn ang="0">
                      <a:pos x="263" y="21"/>
                    </a:cxn>
                    <a:cxn ang="0">
                      <a:pos x="228" y="38"/>
                    </a:cxn>
                    <a:cxn ang="0">
                      <a:pos x="201" y="44"/>
                    </a:cxn>
                    <a:cxn ang="0">
                      <a:pos x="212" y="57"/>
                    </a:cxn>
                    <a:cxn ang="0">
                      <a:pos x="188" y="63"/>
                    </a:cxn>
                    <a:cxn ang="0">
                      <a:pos x="169" y="61"/>
                    </a:cxn>
                    <a:cxn ang="0">
                      <a:pos x="177" y="57"/>
                    </a:cxn>
                    <a:cxn ang="0">
                      <a:pos x="171" y="40"/>
                    </a:cxn>
                    <a:cxn ang="0">
                      <a:pos x="169" y="31"/>
                    </a:cxn>
                    <a:cxn ang="0">
                      <a:pos x="158" y="23"/>
                    </a:cxn>
                    <a:cxn ang="0">
                      <a:pos x="142" y="27"/>
                    </a:cxn>
                    <a:cxn ang="0">
                      <a:pos x="134" y="27"/>
                    </a:cxn>
                    <a:cxn ang="0">
                      <a:pos x="123" y="25"/>
                    </a:cxn>
                    <a:cxn ang="0">
                      <a:pos x="83" y="2"/>
                    </a:cxn>
                    <a:cxn ang="0">
                      <a:pos x="59" y="14"/>
                    </a:cxn>
                    <a:cxn ang="0">
                      <a:pos x="1" y="0"/>
                    </a:cxn>
                    <a:cxn ang="0">
                      <a:pos x="220" y="1"/>
                    </a:cxn>
                  </a:cxnLst>
                  <a:rect l="0" t="0" r="r" b="b"/>
                  <a:pathLst>
                    <a:path w="323" h="64">
                      <a:moveTo>
                        <a:pt x="220" y="1"/>
                      </a:moveTo>
                      <a:cubicBezTo>
                        <a:pt x="215" y="12"/>
                        <a:pt x="225" y="17"/>
                        <a:pt x="231" y="8"/>
                      </a:cubicBezTo>
                      <a:cubicBezTo>
                        <a:pt x="235" y="0"/>
                        <a:pt x="229" y="7"/>
                        <a:pt x="235" y="0"/>
                      </a:cubicBezTo>
                      <a:lnTo>
                        <a:pt x="265" y="0"/>
                      </a:lnTo>
                      <a:cubicBezTo>
                        <a:pt x="277" y="6"/>
                        <a:pt x="276" y="11"/>
                        <a:pt x="287" y="17"/>
                      </a:cubicBezTo>
                      <a:cubicBezTo>
                        <a:pt x="308" y="11"/>
                        <a:pt x="293" y="7"/>
                        <a:pt x="319" y="10"/>
                      </a:cubicBezTo>
                      <a:cubicBezTo>
                        <a:pt x="323" y="19"/>
                        <a:pt x="321" y="22"/>
                        <a:pt x="314" y="29"/>
                      </a:cubicBezTo>
                      <a:cubicBezTo>
                        <a:pt x="312" y="39"/>
                        <a:pt x="313" y="50"/>
                        <a:pt x="298" y="46"/>
                      </a:cubicBezTo>
                      <a:cubicBezTo>
                        <a:pt x="297" y="40"/>
                        <a:pt x="298" y="34"/>
                        <a:pt x="295" y="29"/>
                      </a:cubicBezTo>
                      <a:cubicBezTo>
                        <a:pt x="294" y="27"/>
                        <a:pt x="290" y="31"/>
                        <a:pt x="287" y="31"/>
                      </a:cubicBezTo>
                      <a:cubicBezTo>
                        <a:pt x="284" y="31"/>
                        <a:pt x="282" y="30"/>
                        <a:pt x="279" y="29"/>
                      </a:cubicBezTo>
                      <a:cubicBezTo>
                        <a:pt x="274" y="27"/>
                        <a:pt x="263" y="21"/>
                        <a:pt x="263" y="21"/>
                      </a:cubicBezTo>
                      <a:cubicBezTo>
                        <a:pt x="249" y="23"/>
                        <a:pt x="241" y="31"/>
                        <a:pt x="228" y="38"/>
                      </a:cubicBezTo>
                      <a:cubicBezTo>
                        <a:pt x="220" y="41"/>
                        <a:pt x="209" y="42"/>
                        <a:pt x="201" y="44"/>
                      </a:cubicBezTo>
                      <a:cubicBezTo>
                        <a:pt x="193" y="54"/>
                        <a:pt x="200" y="53"/>
                        <a:pt x="212" y="57"/>
                      </a:cubicBezTo>
                      <a:cubicBezTo>
                        <a:pt x="200" y="62"/>
                        <a:pt x="199" y="57"/>
                        <a:pt x="188" y="63"/>
                      </a:cubicBezTo>
                      <a:cubicBezTo>
                        <a:pt x="181" y="62"/>
                        <a:pt x="174" y="64"/>
                        <a:pt x="169" y="61"/>
                      </a:cubicBezTo>
                      <a:cubicBezTo>
                        <a:pt x="166" y="59"/>
                        <a:pt x="175" y="59"/>
                        <a:pt x="177" y="57"/>
                      </a:cubicBezTo>
                      <a:cubicBezTo>
                        <a:pt x="181" y="48"/>
                        <a:pt x="149" y="28"/>
                        <a:pt x="171" y="40"/>
                      </a:cubicBezTo>
                      <a:cubicBezTo>
                        <a:pt x="184" y="55"/>
                        <a:pt x="184" y="36"/>
                        <a:pt x="169" y="31"/>
                      </a:cubicBezTo>
                      <a:cubicBezTo>
                        <a:pt x="167" y="27"/>
                        <a:pt x="167" y="22"/>
                        <a:pt x="158" y="23"/>
                      </a:cubicBezTo>
                      <a:cubicBezTo>
                        <a:pt x="153" y="23"/>
                        <a:pt x="142" y="27"/>
                        <a:pt x="142" y="27"/>
                      </a:cubicBezTo>
                      <a:cubicBezTo>
                        <a:pt x="136" y="39"/>
                        <a:pt x="143" y="31"/>
                        <a:pt x="134" y="27"/>
                      </a:cubicBezTo>
                      <a:cubicBezTo>
                        <a:pt x="130" y="25"/>
                        <a:pt x="126" y="25"/>
                        <a:pt x="123" y="25"/>
                      </a:cubicBezTo>
                      <a:cubicBezTo>
                        <a:pt x="117" y="11"/>
                        <a:pt x="100" y="6"/>
                        <a:pt x="83" y="2"/>
                      </a:cubicBezTo>
                      <a:cubicBezTo>
                        <a:pt x="70" y="4"/>
                        <a:pt x="69" y="9"/>
                        <a:pt x="59" y="14"/>
                      </a:cubicBezTo>
                      <a:cubicBezTo>
                        <a:pt x="45" y="14"/>
                        <a:pt x="0" y="12"/>
                        <a:pt x="1" y="0"/>
                      </a:cubicBezTo>
                      <a:lnTo>
                        <a:pt x="220" y="1"/>
                      </a:lnTo>
                      <a:close/>
                    </a:path>
                  </a:pathLst>
                </a:custGeom>
                <a:solidFill>
                  <a:schemeClr val="folHlink"/>
                </a:solidFill>
                <a:ln w="9525">
                  <a:noFill/>
                  <a:round/>
                  <a:headEnd/>
                  <a:tailEnd/>
                </a:ln>
                <a:effectLst/>
              </p:spPr>
              <p:txBody>
                <a:bodyPr wrap="none" anchor="ctr"/>
                <a:lstStyle/>
                <a:p>
                  <a:endParaRPr lang="en-US"/>
                </a:p>
              </p:txBody>
            </p:sp>
            <p:sp>
              <p:nvSpPr>
                <p:cNvPr id="46123" name="Freeform 43"/>
                <p:cNvSpPr>
                  <a:spLocks/>
                </p:cNvSpPr>
                <p:nvPr userDrawn="1"/>
              </p:nvSpPr>
              <p:spPr bwMode="ltGray">
                <a:xfrm>
                  <a:off x="3835" y="3"/>
                  <a:ext cx="446" cy="49"/>
                </a:xfrm>
                <a:custGeom>
                  <a:avLst/>
                  <a:gdLst/>
                  <a:ahLst/>
                  <a:cxnLst>
                    <a:cxn ang="0">
                      <a:pos x="105" y="31"/>
                    </a:cxn>
                    <a:cxn ang="0">
                      <a:pos x="30" y="1"/>
                    </a:cxn>
                    <a:cxn ang="0">
                      <a:pos x="285" y="0"/>
                    </a:cxn>
                    <a:cxn ang="0">
                      <a:pos x="296" y="14"/>
                    </a:cxn>
                    <a:cxn ang="0">
                      <a:pos x="264" y="16"/>
                    </a:cxn>
                    <a:cxn ang="0">
                      <a:pos x="105" y="31"/>
                    </a:cxn>
                  </a:cxnLst>
                  <a:rect l="0" t="0" r="r" b="b"/>
                  <a:pathLst>
                    <a:path w="300" h="31">
                      <a:moveTo>
                        <a:pt x="105" y="31"/>
                      </a:moveTo>
                      <a:cubicBezTo>
                        <a:pt x="83" y="19"/>
                        <a:pt x="0" y="6"/>
                        <a:pt x="30" y="1"/>
                      </a:cubicBezTo>
                      <a:lnTo>
                        <a:pt x="285" y="0"/>
                      </a:lnTo>
                      <a:cubicBezTo>
                        <a:pt x="296" y="4"/>
                        <a:pt x="300" y="5"/>
                        <a:pt x="296" y="14"/>
                      </a:cubicBezTo>
                      <a:cubicBezTo>
                        <a:pt x="285" y="11"/>
                        <a:pt x="276" y="16"/>
                        <a:pt x="264" y="16"/>
                      </a:cubicBezTo>
                      <a:lnTo>
                        <a:pt x="105" y="31"/>
                      </a:lnTo>
                      <a:close/>
                    </a:path>
                  </a:pathLst>
                </a:custGeom>
                <a:solidFill>
                  <a:schemeClr val="folHlink"/>
                </a:solidFill>
                <a:ln w="9525">
                  <a:noFill/>
                  <a:round/>
                  <a:headEnd/>
                  <a:tailEnd/>
                </a:ln>
                <a:effectLst/>
              </p:spPr>
              <p:txBody>
                <a:bodyPr wrap="none" anchor="ctr"/>
                <a:lstStyle/>
                <a:p>
                  <a:endParaRPr lang="en-US"/>
                </a:p>
              </p:txBody>
            </p:sp>
            <p:sp>
              <p:nvSpPr>
                <p:cNvPr id="46124" name="Freeform 44"/>
                <p:cNvSpPr>
                  <a:spLocks/>
                </p:cNvSpPr>
                <p:nvPr userDrawn="1"/>
              </p:nvSpPr>
              <p:spPr bwMode="ltGray">
                <a:xfrm>
                  <a:off x="2853" y="74"/>
                  <a:ext cx="42" cy="25"/>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endParaRPr lang="en-US"/>
                </a:p>
              </p:txBody>
            </p:sp>
            <p:sp>
              <p:nvSpPr>
                <p:cNvPr id="46125" name="Freeform 45"/>
                <p:cNvSpPr>
                  <a:spLocks/>
                </p:cNvSpPr>
                <p:nvPr userDrawn="1"/>
              </p:nvSpPr>
              <p:spPr bwMode="ltGray">
                <a:xfrm>
                  <a:off x="1704" y="3"/>
                  <a:ext cx="1022" cy="372"/>
                </a:xfrm>
                <a:custGeom>
                  <a:avLst/>
                  <a:gdLst/>
                  <a:ahLst/>
                  <a:cxnLst>
                    <a:cxn ang="0">
                      <a:pos x="73" y="1"/>
                    </a:cxn>
                    <a:cxn ang="0">
                      <a:pos x="436"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6" h="152">
                      <a:moveTo>
                        <a:pt x="73" y="1"/>
                      </a:moveTo>
                      <a:lnTo>
                        <a:pt x="436" y="0"/>
                      </a:lnTo>
                      <a:cubicBezTo>
                        <a:pt x="430"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endParaRPr lang="en-US"/>
                </a:p>
              </p:txBody>
            </p:sp>
            <p:sp>
              <p:nvSpPr>
                <p:cNvPr id="46126" name="Freeform 46"/>
                <p:cNvSpPr>
                  <a:spLocks/>
                </p:cNvSpPr>
                <p:nvPr userDrawn="1"/>
              </p:nvSpPr>
              <p:spPr bwMode="ltGray">
                <a:xfrm>
                  <a:off x="2729" y="-9"/>
                  <a:ext cx="47" cy="134"/>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endParaRPr lang="en-US"/>
                </a:p>
              </p:txBody>
            </p:sp>
            <p:sp>
              <p:nvSpPr>
                <p:cNvPr id="46127" name="Freeform 47"/>
                <p:cNvSpPr>
                  <a:spLocks/>
                </p:cNvSpPr>
                <p:nvPr userDrawn="1"/>
              </p:nvSpPr>
              <p:spPr bwMode="ltGray">
                <a:xfrm>
                  <a:off x="2701" y="103"/>
                  <a:ext cx="138" cy="8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endParaRPr lang="en-US"/>
                </a:p>
              </p:txBody>
            </p:sp>
            <p:sp>
              <p:nvSpPr>
                <p:cNvPr id="46128" name="Freeform 48"/>
                <p:cNvSpPr>
                  <a:spLocks/>
                </p:cNvSpPr>
                <p:nvPr userDrawn="1"/>
              </p:nvSpPr>
              <p:spPr bwMode="ltGray">
                <a:xfrm>
                  <a:off x="2553" y="182"/>
                  <a:ext cx="187" cy="176"/>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endParaRPr lang="en-US"/>
                </a:p>
              </p:txBody>
            </p:sp>
            <p:sp>
              <p:nvSpPr>
                <p:cNvPr id="46129" name="Freeform 49"/>
                <p:cNvSpPr>
                  <a:spLocks/>
                </p:cNvSpPr>
                <p:nvPr userDrawn="1"/>
              </p:nvSpPr>
              <p:spPr bwMode="ltGray">
                <a:xfrm>
                  <a:off x="2677" y="233"/>
                  <a:ext cx="14" cy="10"/>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endParaRPr lang="en-US"/>
                </a:p>
              </p:txBody>
            </p:sp>
            <p:sp>
              <p:nvSpPr>
                <p:cNvPr id="46130" name="Freeform 50"/>
                <p:cNvSpPr>
                  <a:spLocks/>
                </p:cNvSpPr>
                <p:nvPr userDrawn="1"/>
              </p:nvSpPr>
              <p:spPr bwMode="ltGray">
                <a:xfrm>
                  <a:off x="1627" y="353"/>
                  <a:ext cx="813" cy="462"/>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endParaRPr lang="en-US"/>
                </a:p>
              </p:txBody>
            </p:sp>
            <p:sp>
              <p:nvSpPr>
                <p:cNvPr id="46131" name="Freeform 51"/>
                <p:cNvSpPr>
                  <a:spLocks/>
                </p:cNvSpPr>
                <p:nvPr userDrawn="1"/>
              </p:nvSpPr>
              <p:spPr bwMode="ltGray">
                <a:xfrm>
                  <a:off x="1770" y="671"/>
                  <a:ext cx="45" cy="71"/>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endParaRPr lang="en-US"/>
                </a:p>
              </p:txBody>
            </p:sp>
            <p:sp>
              <p:nvSpPr>
                <p:cNvPr id="46132" name="Freeform 52"/>
                <p:cNvSpPr>
                  <a:spLocks/>
                </p:cNvSpPr>
                <p:nvPr userDrawn="1"/>
              </p:nvSpPr>
              <p:spPr bwMode="ltGray">
                <a:xfrm>
                  <a:off x="2394" y="431"/>
                  <a:ext cx="42" cy="59"/>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endParaRPr lang="en-US"/>
                </a:p>
              </p:txBody>
            </p:sp>
            <p:sp>
              <p:nvSpPr>
                <p:cNvPr id="46133" name="Freeform 53"/>
                <p:cNvSpPr>
                  <a:spLocks/>
                </p:cNvSpPr>
                <p:nvPr userDrawn="1"/>
              </p:nvSpPr>
              <p:spPr bwMode="ltGray">
                <a:xfrm>
                  <a:off x="2513" y="402"/>
                  <a:ext cx="21" cy="24"/>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endParaRPr lang="en-US"/>
                </a:p>
              </p:txBody>
            </p:sp>
            <p:sp>
              <p:nvSpPr>
                <p:cNvPr id="46134" name="Freeform 54"/>
                <p:cNvSpPr>
                  <a:spLocks/>
                </p:cNvSpPr>
                <p:nvPr userDrawn="1"/>
              </p:nvSpPr>
              <p:spPr bwMode="ltGray">
                <a:xfrm>
                  <a:off x="333" y="169"/>
                  <a:ext cx="1015" cy="866"/>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endParaRPr lang="en-US"/>
                </a:p>
              </p:txBody>
            </p:sp>
            <p:sp>
              <p:nvSpPr>
                <p:cNvPr id="46135" name="Freeform 55"/>
                <p:cNvSpPr>
                  <a:spLocks/>
                </p:cNvSpPr>
                <p:nvPr userDrawn="1"/>
              </p:nvSpPr>
              <p:spPr bwMode="ltGray">
                <a:xfrm>
                  <a:off x="727" y="495"/>
                  <a:ext cx="382" cy="540"/>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endParaRPr lang="en-US"/>
                </a:p>
              </p:txBody>
            </p:sp>
            <p:sp>
              <p:nvSpPr>
                <p:cNvPr id="46136" name="Freeform 56"/>
                <p:cNvSpPr>
                  <a:spLocks/>
                </p:cNvSpPr>
                <p:nvPr userDrawn="1"/>
              </p:nvSpPr>
              <p:spPr bwMode="ltGray">
                <a:xfrm>
                  <a:off x="1400" y="896"/>
                  <a:ext cx="16" cy="29"/>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endParaRPr lang="en-US"/>
                </a:p>
              </p:txBody>
            </p:sp>
            <p:sp>
              <p:nvSpPr>
                <p:cNvPr id="46137" name="Freeform 57"/>
                <p:cNvSpPr>
                  <a:spLocks/>
                </p:cNvSpPr>
                <p:nvPr userDrawn="1"/>
              </p:nvSpPr>
              <p:spPr bwMode="ltGray">
                <a:xfrm>
                  <a:off x="1379" y="617"/>
                  <a:ext cx="21" cy="17"/>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endParaRPr lang="en-US"/>
                </a:p>
              </p:txBody>
            </p:sp>
            <p:sp>
              <p:nvSpPr>
                <p:cNvPr id="46138" name="Freeform 58"/>
                <p:cNvSpPr>
                  <a:spLocks/>
                </p:cNvSpPr>
                <p:nvPr userDrawn="1"/>
              </p:nvSpPr>
              <p:spPr bwMode="ltGray">
                <a:xfrm>
                  <a:off x="453" y="275"/>
                  <a:ext cx="58" cy="24"/>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endParaRPr lang="en-US"/>
                </a:p>
              </p:txBody>
            </p:sp>
            <p:sp>
              <p:nvSpPr>
                <p:cNvPr id="46139" name="Freeform 59"/>
                <p:cNvSpPr>
                  <a:spLocks/>
                </p:cNvSpPr>
                <p:nvPr userDrawn="1"/>
              </p:nvSpPr>
              <p:spPr bwMode="ltGray">
                <a:xfrm>
                  <a:off x="1161" y="50"/>
                  <a:ext cx="691" cy="569"/>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endParaRPr lang="en-US"/>
                </a:p>
              </p:txBody>
            </p:sp>
            <p:sp>
              <p:nvSpPr>
                <p:cNvPr id="46140" name="Freeform 60"/>
                <p:cNvSpPr>
                  <a:spLocks/>
                </p:cNvSpPr>
                <p:nvPr userDrawn="1"/>
              </p:nvSpPr>
              <p:spPr bwMode="ltGray">
                <a:xfrm>
                  <a:off x="689" y="6"/>
                  <a:ext cx="1386" cy="232"/>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endParaRPr lang="en-US"/>
                </a:p>
              </p:txBody>
            </p:sp>
            <p:sp>
              <p:nvSpPr>
                <p:cNvPr id="46141" name="Freeform 61"/>
                <p:cNvSpPr>
                  <a:spLocks/>
                </p:cNvSpPr>
                <p:nvPr userDrawn="1"/>
              </p:nvSpPr>
              <p:spPr bwMode="ltGray">
                <a:xfrm>
                  <a:off x="971" y="91"/>
                  <a:ext cx="30" cy="25"/>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endParaRPr lang="en-US"/>
                </a:p>
              </p:txBody>
            </p:sp>
            <p:sp>
              <p:nvSpPr>
                <p:cNvPr id="46142" name="Freeform 62"/>
                <p:cNvSpPr>
                  <a:spLocks/>
                </p:cNvSpPr>
                <p:nvPr userDrawn="1"/>
              </p:nvSpPr>
              <p:spPr bwMode="ltGray">
                <a:xfrm>
                  <a:off x="935" y="125"/>
                  <a:ext cx="45" cy="27"/>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endParaRPr lang="en-US"/>
                </a:p>
              </p:txBody>
            </p:sp>
            <p:sp>
              <p:nvSpPr>
                <p:cNvPr id="46143" name="Freeform 63"/>
                <p:cNvSpPr>
                  <a:spLocks/>
                </p:cNvSpPr>
                <p:nvPr userDrawn="1"/>
              </p:nvSpPr>
              <p:spPr bwMode="ltGray">
                <a:xfrm>
                  <a:off x="1081" y="226"/>
                  <a:ext cx="75" cy="14"/>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endParaRPr lang="en-US"/>
                </a:p>
              </p:txBody>
            </p:sp>
            <p:sp>
              <p:nvSpPr>
                <p:cNvPr id="46144" name="Freeform 64"/>
                <p:cNvSpPr>
                  <a:spLocks/>
                </p:cNvSpPr>
                <p:nvPr userDrawn="1"/>
              </p:nvSpPr>
              <p:spPr bwMode="ltGray">
                <a:xfrm>
                  <a:off x="1210" y="223"/>
                  <a:ext cx="42" cy="37"/>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endParaRPr lang="en-US"/>
                </a:p>
              </p:txBody>
            </p:sp>
            <p:sp>
              <p:nvSpPr>
                <p:cNvPr id="46145" name="Freeform 65"/>
                <p:cNvSpPr>
                  <a:spLocks/>
                </p:cNvSpPr>
                <p:nvPr userDrawn="1"/>
              </p:nvSpPr>
              <p:spPr bwMode="ltGray">
                <a:xfrm>
                  <a:off x="865" y="123"/>
                  <a:ext cx="33" cy="24"/>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endParaRPr lang="en-US"/>
                </a:p>
              </p:txBody>
            </p:sp>
          </p:grpSp>
          <p:grpSp>
            <p:nvGrpSpPr>
              <p:cNvPr id="5" name="Group 159"/>
              <p:cNvGrpSpPr>
                <a:grpSpLocks/>
              </p:cNvGrpSpPr>
              <p:nvPr userDrawn="1"/>
            </p:nvGrpSpPr>
            <p:grpSpPr bwMode="auto">
              <a:xfrm>
                <a:off x="7" y="6"/>
                <a:ext cx="5739" cy="1022"/>
                <a:chOff x="1056" y="111"/>
                <a:chExt cx="2448" cy="418"/>
              </a:xfrm>
            </p:grpSpPr>
            <p:sp>
              <p:nvSpPr>
                <p:cNvPr id="46190" name="Line 110"/>
                <p:cNvSpPr>
                  <a:spLocks noChangeShapeType="1"/>
                </p:cNvSpPr>
                <p:nvPr/>
              </p:nvSpPr>
              <p:spPr bwMode="white">
                <a:xfrm>
                  <a:off x="1056" y="332"/>
                  <a:ext cx="2448" cy="0"/>
                </a:xfrm>
                <a:prstGeom prst="line">
                  <a:avLst/>
                </a:prstGeom>
                <a:noFill/>
                <a:ln w="9525">
                  <a:solidFill>
                    <a:schemeClr val="folHlink"/>
                  </a:solidFill>
                  <a:round/>
                  <a:headEnd/>
                  <a:tailEnd/>
                </a:ln>
                <a:effectLst/>
              </p:spPr>
              <p:txBody>
                <a:bodyPr wrap="none" anchor="ctr"/>
                <a:lstStyle/>
                <a:p>
                  <a:endParaRPr lang="en-US"/>
                </a:p>
              </p:txBody>
            </p:sp>
            <p:sp>
              <p:nvSpPr>
                <p:cNvPr id="46192" name="Line 112"/>
                <p:cNvSpPr>
                  <a:spLocks noChangeShapeType="1"/>
                </p:cNvSpPr>
                <p:nvPr/>
              </p:nvSpPr>
              <p:spPr bwMode="white">
                <a:xfrm>
                  <a:off x="1254" y="111"/>
                  <a:ext cx="0" cy="418"/>
                </a:xfrm>
                <a:prstGeom prst="line">
                  <a:avLst/>
                </a:prstGeom>
                <a:noFill/>
                <a:ln w="9525">
                  <a:solidFill>
                    <a:schemeClr val="folHlink"/>
                  </a:solidFill>
                  <a:round/>
                  <a:headEnd/>
                  <a:tailEnd/>
                </a:ln>
                <a:effectLst/>
              </p:spPr>
              <p:txBody>
                <a:bodyPr wrap="none" anchor="ctr"/>
                <a:lstStyle/>
                <a:p>
                  <a:endParaRPr lang="en-US"/>
                </a:p>
              </p:txBody>
            </p:sp>
            <p:sp>
              <p:nvSpPr>
                <p:cNvPr id="46193" name="Line 113"/>
                <p:cNvSpPr>
                  <a:spLocks noChangeShapeType="1"/>
                </p:cNvSpPr>
                <p:nvPr/>
              </p:nvSpPr>
              <p:spPr bwMode="white">
                <a:xfrm>
                  <a:off x="1482" y="111"/>
                  <a:ext cx="0" cy="418"/>
                </a:xfrm>
                <a:prstGeom prst="line">
                  <a:avLst/>
                </a:prstGeom>
                <a:noFill/>
                <a:ln w="9525">
                  <a:solidFill>
                    <a:schemeClr val="folHlink"/>
                  </a:solidFill>
                  <a:round/>
                  <a:headEnd/>
                  <a:tailEnd/>
                </a:ln>
                <a:effectLst/>
              </p:spPr>
              <p:txBody>
                <a:bodyPr wrap="none" anchor="ctr"/>
                <a:lstStyle/>
                <a:p>
                  <a:endParaRPr lang="en-US"/>
                </a:p>
              </p:txBody>
            </p:sp>
            <p:sp>
              <p:nvSpPr>
                <p:cNvPr id="46194" name="Line 114"/>
                <p:cNvSpPr>
                  <a:spLocks noChangeShapeType="1"/>
                </p:cNvSpPr>
                <p:nvPr/>
              </p:nvSpPr>
              <p:spPr bwMode="white">
                <a:xfrm>
                  <a:off x="1710" y="111"/>
                  <a:ext cx="0" cy="418"/>
                </a:xfrm>
                <a:prstGeom prst="line">
                  <a:avLst/>
                </a:prstGeom>
                <a:noFill/>
                <a:ln w="9525">
                  <a:solidFill>
                    <a:schemeClr val="folHlink"/>
                  </a:solidFill>
                  <a:round/>
                  <a:headEnd/>
                  <a:tailEnd/>
                </a:ln>
                <a:effectLst/>
              </p:spPr>
              <p:txBody>
                <a:bodyPr wrap="none" anchor="ctr"/>
                <a:lstStyle/>
                <a:p>
                  <a:endParaRPr lang="en-US"/>
                </a:p>
              </p:txBody>
            </p:sp>
            <p:sp>
              <p:nvSpPr>
                <p:cNvPr id="46195" name="Line 115"/>
                <p:cNvSpPr>
                  <a:spLocks noChangeShapeType="1"/>
                </p:cNvSpPr>
                <p:nvPr/>
              </p:nvSpPr>
              <p:spPr bwMode="white">
                <a:xfrm>
                  <a:off x="1938" y="111"/>
                  <a:ext cx="0" cy="418"/>
                </a:xfrm>
                <a:prstGeom prst="line">
                  <a:avLst/>
                </a:prstGeom>
                <a:noFill/>
                <a:ln w="9525">
                  <a:solidFill>
                    <a:schemeClr val="folHlink"/>
                  </a:solidFill>
                  <a:round/>
                  <a:headEnd/>
                  <a:tailEnd/>
                </a:ln>
                <a:effectLst/>
              </p:spPr>
              <p:txBody>
                <a:bodyPr wrap="none" anchor="ctr"/>
                <a:lstStyle/>
                <a:p>
                  <a:endParaRPr lang="en-US"/>
                </a:p>
              </p:txBody>
            </p:sp>
            <p:sp>
              <p:nvSpPr>
                <p:cNvPr id="46196" name="Line 116"/>
                <p:cNvSpPr>
                  <a:spLocks noChangeShapeType="1"/>
                </p:cNvSpPr>
                <p:nvPr/>
              </p:nvSpPr>
              <p:spPr bwMode="white">
                <a:xfrm>
                  <a:off x="2166" y="111"/>
                  <a:ext cx="0" cy="418"/>
                </a:xfrm>
                <a:prstGeom prst="line">
                  <a:avLst/>
                </a:prstGeom>
                <a:noFill/>
                <a:ln w="9525">
                  <a:solidFill>
                    <a:schemeClr val="folHlink"/>
                  </a:solidFill>
                  <a:round/>
                  <a:headEnd/>
                  <a:tailEnd/>
                </a:ln>
                <a:effectLst/>
              </p:spPr>
              <p:txBody>
                <a:bodyPr wrap="none" anchor="ctr"/>
                <a:lstStyle/>
                <a:p>
                  <a:endParaRPr lang="en-US"/>
                </a:p>
              </p:txBody>
            </p:sp>
            <p:sp>
              <p:nvSpPr>
                <p:cNvPr id="46197" name="Line 117"/>
                <p:cNvSpPr>
                  <a:spLocks noChangeShapeType="1"/>
                </p:cNvSpPr>
                <p:nvPr/>
              </p:nvSpPr>
              <p:spPr bwMode="white">
                <a:xfrm>
                  <a:off x="2394" y="111"/>
                  <a:ext cx="0" cy="418"/>
                </a:xfrm>
                <a:prstGeom prst="line">
                  <a:avLst/>
                </a:prstGeom>
                <a:noFill/>
                <a:ln w="9525">
                  <a:solidFill>
                    <a:schemeClr val="folHlink"/>
                  </a:solidFill>
                  <a:round/>
                  <a:headEnd/>
                  <a:tailEnd/>
                </a:ln>
                <a:effectLst/>
              </p:spPr>
              <p:txBody>
                <a:bodyPr wrap="none" anchor="ctr"/>
                <a:lstStyle/>
                <a:p>
                  <a:endParaRPr lang="en-US"/>
                </a:p>
              </p:txBody>
            </p:sp>
            <p:sp>
              <p:nvSpPr>
                <p:cNvPr id="46198" name="Line 118"/>
                <p:cNvSpPr>
                  <a:spLocks noChangeShapeType="1"/>
                </p:cNvSpPr>
                <p:nvPr/>
              </p:nvSpPr>
              <p:spPr bwMode="white">
                <a:xfrm>
                  <a:off x="2622" y="111"/>
                  <a:ext cx="0" cy="418"/>
                </a:xfrm>
                <a:prstGeom prst="line">
                  <a:avLst/>
                </a:prstGeom>
                <a:noFill/>
                <a:ln w="9525">
                  <a:solidFill>
                    <a:schemeClr val="folHlink"/>
                  </a:solidFill>
                  <a:round/>
                  <a:headEnd/>
                  <a:tailEnd/>
                </a:ln>
                <a:effectLst/>
              </p:spPr>
              <p:txBody>
                <a:bodyPr wrap="none" anchor="ctr"/>
                <a:lstStyle/>
                <a:p>
                  <a:endParaRPr lang="en-US"/>
                </a:p>
              </p:txBody>
            </p:sp>
            <p:sp>
              <p:nvSpPr>
                <p:cNvPr id="46199" name="Line 119"/>
                <p:cNvSpPr>
                  <a:spLocks noChangeShapeType="1"/>
                </p:cNvSpPr>
                <p:nvPr/>
              </p:nvSpPr>
              <p:spPr bwMode="white">
                <a:xfrm>
                  <a:off x="2850" y="111"/>
                  <a:ext cx="0" cy="418"/>
                </a:xfrm>
                <a:prstGeom prst="line">
                  <a:avLst/>
                </a:prstGeom>
                <a:noFill/>
                <a:ln w="9525">
                  <a:solidFill>
                    <a:schemeClr val="folHlink"/>
                  </a:solidFill>
                  <a:round/>
                  <a:headEnd/>
                  <a:tailEnd/>
                </a:ln>
                <a:effectLst/>
              </p:spPr>
              <p:txBody>
                <a:bodyPr wrap="none" anchor="ctr"/>
                <a:lstStyle/>
                <a:p>
                  <a:endParaRPr lang="en-US"/>
                </a:p>
              </p:txBody>
            </p:sp>
            <p:sp>
              <p:nvSpPr>
                <p:cNvPr id="46200" name="Line 120"/>
                <p:cNvSpPr>
                  <a:spLocks noChangeShapeType="1"/>
                </p:cNvSpPr>
                <p:nvPr/>
              </p:nvSpPr>
              <p:spPr bwMode="white">
                <a:xfrm>
                  <a:off x="3078" y="111"/>
                  <a:ext cx="0" cy="418"/>
                </a:xfrm>
                <a:prstGeom prst="line">
                  <a:avLst/>
                </a:prstGeom>
                <a:noFill/>
                <a:ln w="9525">
                  <a:solidFill>
                    <a:schemeClr val="folHlink"/>
                  </a:solidFill>
                  <a:round/>
                  <a:headEnd/>
                  <a:tailEnd/>
                </a:ln>
                <a:effectLst/>
              </p:spPr>
              <p:txBody>
                <a:bodyPr wrap="none" anchor="ctr"/>
                <a:lstStyle/>
                <a:p>
                  <a:endParaRPr lang="en-US"/>
                </a:p>
              </p:txBody>
            </p:sp>
            <p:sp>
              <p:nvSpPr>
                <p:cNvPr id="46201" name="Line 121"/>
                <p:cNvSpPr>
                  <a:spLocks noChangeShapeType="1"/>
                </p:cNvSpPr>
                <p:nvPr/>
              </p:nvSpPr>
              <p:spPr bwMode="white">
                <a:xfrm>
                  <a:off x="3306" y="111"/>
                  <a:ext cx="0" cy="418"/>
                </a:xfrm>
                <a:prstGeom prst="line">
                  <a:avLst/>
                </a:prstGeom>
                <a:noFill/>
                <a:ln w="9525">
                  <a:solidFill>
                    <a:schemeClr val="folHlink"/>
                  </a:solidFill>
                  <a:round/>
                  <a:headEnd/>
                  <a:tailEnd/>
                </a:ln>
                <a:effectLst/>
              </p:spPr>
              <p:txBody>
                <a:bodyPr wrap="none" anchor="ctr"/>
                <a:lstStyle/>
                <a:p>
                  <a:endParaRPr lang="en-US"/>
                </a:p>
              </p:txBody>
            </p:sp>
          </p:grpSp>
          <p:grpSp>
            <p:nvGrpSpPr>
              <p:cNvPr id="6" name="Group 160"/>
              <p:cNvGrpSpPr>
                <a:grpSpLocks/>
              </p:cNvGrpSpPr>
              <p:nvPr userDrawn="1"/>
            </p:nvGrpSpPr>
            <p:grpSpPr bwMode="auto">
              <a:xfrm>
                <a:off x="363" y="1"/>
                <a:ext cx="4919" cy="1034"/>
                <a:chOff x="1208" y="109"/>
                <a:chExt cx="2098" cy="423"/>
              </a:xfrm>
            </p:grpSpPr>
            <p:sp>
              <p:nvSpPr>
                <p:cNvPr id="46212" name="Line 132"/>
                <p:cNvSpPr>
                  <a:spLocks noChangeShapeType="1"/>
                </p:cNvSpPr>
                <p:nvPr/>
              </p:nvSpPr>
              <p:spPr bwMode="ltGray">
                <a:xfrm>
                  <a:off x="2850" y="110"/>
                  <a:ext cx="0" cy="142"/>
                </a:xfrm>
                <a:prstGeom prst="line">
                  <a:avLst/>
                </a:prstGeom>
                <a:noFill/>
                <a:ln w="9525">
                  <a:solidFill>
                    <a:schemeClr val="hlink"/>
                  </a:solidFill>
                  <a:round/>
                  <a:headEnd/>
                  <a:tailEnd/>
                </a:ln>
                <a:effectLst/>
              </p:spPr>
              <p:txBody>
                <a:bodyPr wrap="none" anchor="ctr"/>
                <a:lstStyle/>
                <a:p>
                  <a:endParaRPr lang="en-US"/>
                </a:p>
              </p:txBody>
            </p:sp>
            <p:sp>
              <p:nvSpPr>
                <p:cNvPr id="46213" name="Line 133"/>
                <p:cNvSpPr>
                  <a:spLocks noChangeShapeType="1"/>
                </p:cNvSpPr>
                <p:nvPr/>
              </p:nvSpPr>
              <p:spPr bwMode="ltGray">
                <a:xfrm>
                  <a:off x="2972" y="332"/>
                  <a:ext cx="70" cy="0"/>
                </a:xfrm>
                <a:prstGeom prst="line">
                  <a:avLst/>
                </a:prstGeom>
                <a:noFill/>
                <a:ln w="9525">
                  <a:solidFill>
                    <a:schemeClr val="hlink"/>
                  </a:solidFill>
                  <a:round/>
                  <a:headEnd/>
                  <a:tailEnd/>
                </a:ln>
                <a:effectLst/>
              </p:spPr>
              <p:txBody>
                <a:bodyPr wrap="none" anchor="ctr"/>
                <a:lstStyle/>
                <a:p>
                  <a:endParaRPr lang="en-US"/>
                </a:p>
              </p:txBody>
            </p:sp>
            <p:sp>
              <p:nvSpPr>
                <p:cNvPr id="46214" name="Line 134"/>
                <p:cNvSpPr>
                  <a:spLocks noChangeShapeType="1"/>
                </p:cNvSpPr>
                <p:nvPr/>
              </p:nvSpPr>
              <p:spPr bwMode="ltGray">
                <a:xfrm>
                  <a:off x="3078" y="350"/>
                  <a:ext cx="0" cy="28"/>
                </a:xfrm>
                <a:prstGeom prst="line">
                  <a:avLst/>
                </a:prstGeom>
                <a:noFill/>
                <a:ln w="9525">
                  <a:solidFill>
                    <a:schemeClr val="hlink"/>
                  </a:solidFill>
                  <a:round/>
                  <a:headEnd/>
                  <a:tailEnd/>
                </a:ln>
                <a:effectLst/>
              </p:spPr>
              <p:txBody>
                <a:bodyPr wrap="none" anchor="ctr"/>
                <a:lstStyle/>
                <a:p>
                  <a:endParaRPr lang="en-US"/>
                </a:p>
              </p:txBody>
            </p:sp>
            <p:sp>
              <p:nvSpPr>
                <p:cNvPr id="46215" name="Line 135"/>
                <p:cNvSpPr>
                  <a:spLocks noChangeShapeType="1"/>
                </p:cNvSpPr>
                <p:nvPr/>
              </p:nvSpPr>
              <p:spPr bwMode="ltGray">
                <a:xfrm>
                  <a:off x="3306" y="450"/>
                  <a:ext cx="0" cy="79"/>
                </a:xfrm>
                <a:prstGeom prst="line">
                  <a:avLst/>
                </a:prstGeom>
                <a:noFill/>
                <a:ln w="9525">
                  <a:solidFill>
                    <a:schemeClr val="hlink"/>
                  </a:solidFill>
                  <a:round/>
                  <a:headEnd/>
                  <a:tailEnd/>
                </a:ln>
                <a:effectLst/>
              </p:spPr>
              <p:txBody>
                <a:bodyPr wrap="none" anchor="ctr"/>
                <a:lstStyle/>
                <a:p>
                  <a:endParaRPr lang="en-US"/>
                </a:p>
              </p:txBody>
            </p:sp>
            <p:sp>
              <p:nvSpPr>
                <p:cNvPr id="46225" name="Line 145"/>
                <p:cNvSpPr>
                  <a:spLocks noChangeShapeType="1"/>
                </p:cNvSpPr>
                <p:nvPr/>
              </p:nvSpPr>
              <p:spPr bwMode="ltGray">
                <a:xfrm>
                  <a:off x="2166" y="114"/>
                  <a:ext cx="0" cy="62"/>
                </a:xfrm>
                <a:prstGeom prst="line">
                  <a:avLst/>
                </a:prstGeom>
                <a:noFill/>
                <a:ln w="9525">
                  <a:solidFill>
                    <a:schemeClr val="hlink"/>
                  </a:solidFill>
                  <a:round/>
                  <a:headEnd/>
                  <a:tailEnd/>
                </a:ln>
                <a:effectLst/>
              </p:spPr>
              <p:txBody>
                <a:bodyPr wrap="none" anchor="ctr"/>
                <a:lstStyle/>
                <a:p>
                  <a:endParaRPr lang="en-US"/>
                </a:p>
              </p:txBody>
            </p:sp>
            <p:sp>
              <p:nvSpPr>
                <p:cNvPr id="46226" name="Line 146"/>
                <p:cNvSpPr>
                  <a:spLocks noChangeShapeType="1"/>
                </p:cNvSpPr>
                <p:nvPr/>
              </p:nvSpPr>
              <p:spPr bwMode="ltGray">
                <a:xfrm>
                  <a:off x="1938" y="111"/>
                  <a:ext cx="0" cy="337"/>
                </a:xfrm>
                <a:prstGeom prst="line">
                  <a:avLst/>
                </a:prstGeom>
                <a:noFill/>
                <a:ln w="9525">
                  <a:solidFill>
                    <a:schemeClr val="hlink"/>
                  </a:solidFill>
                  <a:round/>
                  <a:headEnd/>
                  <a:tailEnd/>
                </a:ln>
                <a:effectLst/>
              </p:spPr>
              <p:txBody>
                <a:bodyPr wrap="none" anchor="ctr"/>
                <a:lstStyle/>
                <a:p>
                  <a:endParaRPr lang="en-US"/>
                </a:p>
              </p:txBody>
            </p:sp>
            <p:sp>
              <p:nvSpPr>
                <p:cNvPr id="46227" name="Line 147"/>
                <p:cNvSpPr>
                  <a:spLocks noChangeShapeType="1"/>
                </p:cNvSpPr>
                <p:nvPr/>
              </p:nvSpPr>
              <p:spPr bwMode="ltGray">
                <a:xfrm flipH="1">
                  <a:off x="1912" y="332"/>
                  <a:ext cx="68" cy="0"/>
                </a:xfrm>
                <a:prstGeom prst="line">
                  <a:avLst/>
                </a:prstGeom>
                <a:noFill/>
                <a:ln w="9525">
                  <a:solidFill>
                    <a:schemeClr val="hlink"/>
                  </a:solidFill>
                  <a:round/>
                  <a:headEnd/>
                  <a:tailEnd/>
                </a:ln>
                <a:effectLst/>
              </p:spPr>
              <p:txBody>
                <a:bodyPr wrap="none" anchor="ctr"/>
                <a:lstStyle/>
                <a:p>
                  <a:endParaRPr lang="en-US"/>
                </a:p>
              </p:txBody>
            </p:sp>
            <p:sp>
              <p:nvSpPr>
                <p:cNvPr id="46228" name="Line 148"/>
                <p:cNvSpPr>
                  <a:spLocks noChangeShapeType="1"/>
                </p:cNvSpPr>
                <p:nvPr/>
              </p:nvSpPr>
              <p:spPr bwMode="ltGray">
                <a:xfrm>
                  <a:off x="1778" y="332"/>
                  <a:ext cx="60" cy="0"/>
                </a:xfrm>
                <a:prstGeom prst="line">
                  <a:avLst/>
                </a:prstGeom>
                <a:noFill/>
                <a:ln w="9525">
                  <a:solidFill>
                    <a:schemeClr val="hlink"/>
                  </a:solidFill>
                  <a:round/>
                  <a:headEnd/>
                  <a:tailEnd/>
                </a:ln>
                <a:effectLst/>
              </p:spPr>
              <p:txBody>
                <a:bodyPr wrap="none" anchor="ctr"/>
                <a:lstStyle/>
                <a:p>
                  <a:endParaRPr lang="en-US"/>
                </a:p>
              </p:txBody>
            </p:sp>
            <p:sp>
              <p:nvSpPr>
                <p:cNvPr id="46229" name="Line 149"/>
                <p:cNvSpPr>
                  <a:spLocks noChangeShapeType="1"/>
                </p:cNvSpPr>
                <p:nvPr/>
              </p:nvSpPr>
              <p:spPr bwMode="ltGray">
                <a:xfrm flipH="1">
                  <a:off x="1578" y="332"/>
                  <a:ext cx="82" cy="0"/>
                </a:xfrm>
                <a:prstGeom prst="line">
                  <a:avLst/>
                </a:prstGeom>
                <a:noFill/>
                <a:ln w="9525">
                  <a:solidFill>
                    <a:schemeClr val="hlink"/>
                  </a:solidFill>
                  <a:round/>
                  <a:headEnd/>
                  <a:tailEnd/>
                </a:ln>
                <a:effectLst/>
              </p:spPr>
              <p:txBody>
                <a:bodyPr wrap="none" anchor="ctr"/>
                <a:lstStyle/>
                <a:p>
                  <a:endParaRPr lang="en-US"/>
                </a:p>
              </p:txBody>
            </p:sp>
            <p:sp>
              <p:nvSpPr>
                <p:cNvPr id="46230" name="Line 150"/>
                <p:cNvSpPr>
                  <a:spLocks noChangeShapeType="1"/>
                </p:cNvSpPr>
                <p:nvPr/>
              </p:nvSpPr>
              <p:spPr bwMode="ltGray">
                <a:xfrm>
                  <a:off x="1208" y="332"/>
                  <a:ext cx="348" cy="0"/>
                </a:xfrm>
                <a:prstGeom prst="line">
                  <a:avLst/>
                </a:prstGeom>
                <a:noFill/>
                <a:ln w="9525">
                  <a:solidFill>
                    <a:schemeClr val="hlink"/>
                  </a:solidFill>
                  <a:round/>
                  <a:headEnd/>
                  <a:tailEnd/>
                </a:ln>
                <a:effectLst/>
              </p:spPr>
              <p:txBody>
                <a:bodyPr wrap="none" anchor="ctr"/>
                <a:lstStyle/>
                <a:p>
                  <a:endParaRPr lang="en-US"/>
                </a:p>
              </p:txBody>
            </p:sp>
            <p:sp>
              <p:nvSpPr>
                <p:cNvPr id="46231" name="Line 151"/>
                <p:cNvSpPr>
                  <a:spLocks noChangeShapeType="1"/>
                </p:cNvSpPr>
                <p:nvPr/>
              </p:nvSpPr>
              <p:spPr bwMode="ltGray">
                <a:xfrm>
                  <a:off x="1480" y="234"/>
                  <a:ext cx="0" cy="298"/>
                </a:xfrm>
                <a:prstGeom prst="line">
                  <a:avLst/>
                </a:prstGeom>
                <a:noFill/>
                <a:ln w="9525">
                  <a:solidFill>
                    <a:schemeClr val="hlink"/>
                  </a:solidFill>
                  <a:round/>
                  <a:headEnd/>
                  <a:tailEnd/>
                </a:ln>
                <a:effectLst/>
              </p:spPr>
              <p:txBody>
                <a:bodyPr wrap="none" anchor="ctr"/>
                <a:lstStyle/>
                <a:p>
                  <a:endParaRPr lang="en-US"/>
                </a:p>
              </p:txBody>
            </p:sp>
            <p:sp>
              <p:nvSpPr>
                <p:cNvPr id="46232" name="Line 152"/>
                <p:cNvSpPr>
                  <a:spLocks noChangeShapeType="1"/>
                </p:cNvSpPr>
                <p:nvPr/>
              </p:nvSpPr>
              <p:spPr bwMode="ltGray">
                <a:xfrm>
                  <a:off x="1254" y="252"/>
                  <a:ext cx="0" cy="156"/>
                </a:xfrm>
                <a:prstGeom prst="line">
                  <a:avLst/>
                </a:prstGeom>
                <a:noFill/>
                <a:ln w="9525">
                  <a:solidFill>
                    <a:schemeClr val="hlink"/>
                  </a:solidFill>
                  <a:round/>
                  <a:headEnd/>
                  <a:tailEnd/>
                </a:ln>
                <a:effectLst/>
              </p:spPr>
              <p:txBody>
                <a:bodyPr wrap="none" anchor="ctr"/>
                <a:lstStyle/>
                <a:p>
                  <a:endParaRPr lang="en-US"/>
                </a:p>
              </p:txBody>
            </p:sp>
            <p:sp>
              <p:nvSpPr>
                <p:cNvPr id="46233" name="Line 153"/>
                <p:cNvSpPr>
                  <a:spLocks noChangeShapeType="1"/>
                </p:cNvSpPr>
                <p:nvPr/>
              </p:nvSpPr>
              <p:spPr bwMode="ltGray">
                <a:xfrm flipH="1" flipV="1">
                  <a:off x="1482" y="109"/>
                  <a:ext cx="0" cy="27"/>
                </a:xfrm>
                <a:prstGeom prst="line">
                  <a:avLst/>
                </a:prstGeom>
                <a:noFill/>
                <a:ln w="9525">
                  <a:solidFill>
                    <a:schemeClr val="hlink"/>
                  </a:solidFill>
                  <a:round/>
                  <a:headEnd/>
                  <a:tailEnd/>
                </a:ln>
                <a:effectLst/>
              </p:spPr>
              <p:txBody>
                <a:bodyPr wrap="none" anchor="ctr"/>
                <a:lstStyle/>
                <a:p>
                  <a:endParaRPr lang="en-US"/>
                </a:p>
              </p:txBody>
            </p:sp>
            <p:sp>
              <p:nvSpPr>
                <p:cNvPr id="46234" name="Line 154"/>
                <p:cNvSpPr>
                  <a:spLocks noChangeShapeType="1"/>
                </p:cNvSpPr>
                <p:nvPr/>
              </p:nvSpPr>
              <p:spPr bwMode="ltGray">
                <a:xfrm>
                  <a:off x="1710" y="180"/>
                  <a:ext cx="0" cy="96"/>
                </a:xfrm>
                <a:prstGeom prst="line">
                  <a:avLst/>
                </a:prstGeom>
                <a:noFill/>
                <a:ln w="9525">
                  <a:solidFill>
                    <a:schemeClr val="hlink"/>
                  </a:solidFill>
                  <a:round/>
                  <a:headEnd/>
                  <a:tailEnd/>
                </a:ln>
                <a:effectLst/>
              </p:spPr>
              <p:txBody>
                <a:bodyPr wrap="none" anchor="ctr"/>
                <a:lstStyle/>
                <a:p>
                  <a:endParaRPr lang="en-US"/>
                </a:p>
              </p:txBody>
            </p:sp>
            <p:sp>
              <p:nvSpPr>
                <p:cNvPr id="46235" name="Line 155"/>
                <p:cNvSpPr>
                  <a:spLocks noChangeShapeType="1"/>
                </p:cNvSpPr>
                <p:nvPr/>
              </p:nvSpPr>
              <p:spPr bwMode="ltGray">
                <a:xfrm flipV="1">
                  <a:off x="1710" y="111"/>
                  <a:ext cx="0" cy="22"/>
                </a:xfrm>
                <a:prstGeom prst="line">
                  <a:avLst/>
                </a:prstGeom>
                <a:noFill/>
                <a:ln w="9525">
                  <a:solidFill>
                    <a:schemeClr val="hlink"/>
                  </a:solidFill>
                  <a:round/>
                  <a:headEnd/>
                  <a:tailEnd/>
                </a:ln>
                <a:effectLst/>
              </p:spPr>
              <p:txBody>
                <a:bodyPr wrap="none" anchor="ctr"/>
                <a:lstStyle/>
                <a:p>
                  <a:endParaRPr lang="en-US"/>
                </a:p>
              </p:txBody>
            </p:sp>
          </p:grpSp>
        </p:grpSp>
        <p:pic>
          <p:nvPicPr>
            <p:cNvPr id="46238" name="Picture 158" descr="earth"/>
            <p:cNvPicPr>
              <a:picLocks noChangeAspect="1" noChangeArrowheads="1"/>
            </p:cNvPicPr>
            <p:nvPr userDrawn="1"/>
          </p:nvPicPr>
          <p:blipFill>
            <a:blip r:embed="rId2">
              <a:clrChange>
                <a:clrFrom>
                  <a:srgbClr val="000000"/>
                </a:clrFrom>
                <a:clrTo>
                  <a:srgbClr val="000000">
                    <a:alpha val="0"/>
                  </a:srgbClr>
                </a:clrTo>
              </a:clrChange>
            </a:blip>
            <a:srcRect/>
            <a:stretch>
              <a:fillRect/>
            </a:stretch>
          </p:blipFill>
          <p:spPr bwMode="gray">
            <a:xfrm>
              <a:off x="336" y="1566"/>
              <a:ext cx="690" cy="642"/>
            </a:xfrm>
            <a:prstGeom prst="rect">
              <a:avLst/>
            </a:prstGeom>
            <a:noFill/>
          </p:spPr>
        </p:pic>
      </p:grpSp>
      <p:sp>
        <p:nvSpPr>
          <p:cNvPr id="46082" name="Rectangle 2"/>
          <p:cNvSpPr>
            <a:spLocks noGrp="1" noChangeArrowheads="1"/>
          </p:cNvSpPr>
          <p:nvPr>
            <p:ph type="ctrTitle"/>
          </p:nvPr>
        </p:nvSpPr>
        <p:spPr>
          <a:xfrm>
            <a:off x="1828800" y="1828800"/>
            <a:ext cx="6934200" cy="2362200"/>
          </a:xfrm>
        </p:spPr>
        <p:txBody>
          <a:bodyPr/>
          <a:lstStyle>
            <a:lvl1pPr>
              <a:defRPr/>
            </a:lvl1pPr>
          </a:lstStyle>
          <a:p>
            <a:r>
              <a:rPr lang="en-US" smtClean="0"/>
              <a:t>Click to edit Master title style</a:t>
            </a:r>
            <a:endParaRPr lang="en-US"/>
          </a:p>
        </p:txBody>
      </p:sp>
      <p:sp>
        <p:nvSpPr>
          <p:cNvPr id="46083" name="Rectangle 3"/>
          <p:cNvSpPr>
            <a:spLocks noGrp="1" noChangeArrowheads="1"/>
          </p:cNvSpPr>
          <p:nvPr>
            <p:ph type="subTitle" idx="1"/>
          </p:nvPr>
        </p:nvSpPr>
        <p:spPr>
          <a:xfrm>
            <a:off x="1828800" y="4572000"/>
            <a:ext cx="6934200" cy="1295400"/>
          </a:xfrm>
        </p:spPr>
        <p:txBody>
          <a:bodyPr/>
          <a:lstStyle>
            <a:lvl1pPr marL="0" indent="0">
              <a:buFontTx/>
              <a:buNone/>
              <a:defRPr/>
            </a:lvl1pPr>
          </a:lstStyle>
          <a:p>
            <a:r>
              <a:rPr lang="en-US" smtClean="0"/>
              <a:t>Click to edit Master subtitle style</a:t>
            </a:r>
            <a:endParaRPr lang="en-US"/>
          </a:p>
        </p:txBody>
      </p:sp>
      <p:sp>
        <p:nvSpPr>
          <p:cNvPr id="46084" name="Rectangle 4"/>
          <p:cNvSpPr>
            <a:spLocks noGrp="1" noChangeArrowheads="1"/>
          </p:cNvSpPr>
          <p:nvPr>
            <p:ph type="dt" sz="half" idx="2"/>
          </p:nvPr>
        </p:nvSpPr>
        <p:spPr>
          <a:xfrm>
            <a:off x="533400" y="6248400"/>
            <a:ext cx="1905000" cy="457200"/>
          </a:xfrm>
        </p:spPr>
        <p:txBody>
          <a:bodyPr/>
          <a:lstStyle>
            <a:lvl1pPr>
              <a:defRPr/>
            </a:lvl1pPr>
          </a:lstStyle>
          <a:p>
            <a:fld id="{D0736C2E-AE12-4571-BCD9-D51CE9907585}" type="datetimeFigureOut">
              <a:rPr lang="en-US" smtClean="0"/>
              <a:pPr/>
              <a:t>4/26/16</a:t>
            </a:fld>
            <a:endParaRPr lang="en-US"/>
          </a:p>
        </p:txBody>
      </p:sp>
      <p:sp>
        <p:nvSpPr>
          <p:cNvPr id="46085" name="Rectangle 5"/>
          <p:cNvSpPr>
            <a:spLocks noGrp="1" noChangeArrowheads="1"/>
          </p:cNvSpPr>
          <p:nvPr>
            <p:ph type="ftr" sz="quarter" idx="3"/>
          </p:nvPr>
        </p:nvSpPr>
        <p:spPr>
          <a:xfrm>
            <a:off x="3200400" y="6248400"/>
            <a:ext cx="2895600" cy="457200"/>
          </a:xfrm>
        </p:spPr>
        <p:txBody>
          <a:bodyPr/>
          <a:lstStyle>
            <a:lvl1pPr>
              <a:defRPr/>
            </a:lvl1pPr>
          </a:lstStyle>
          <a:p>
            <a:endParaRPr lang="en-US"/>
          </a:p>
        </p:txBody>
      </p:sp>
      <p:sp>
        <p:nvSpPr>
          <p:cNvPr id="46086" name="Rectangle 6"/>
          <p:cNvSpPr>
            <a:spLocks noGrp="1" noChangeArrowheads="1"/>
          </p:cNvSpPr>
          <p:nvPr>
            <p:ph type="sldNum" sz="quarter" idx="4"/>
          </p:nvPr>
        </p:nvSpPr>
        <p:spPr>
          <a:xfrm>
            <a:off x="6858000" y="6248400"/>
            <a:ext cx="1905000" cy="457200"/>
          </a:xfrm>
        </p:spPr>
        <p:txBody>
          <a:bodyPr/>
          <a:lstStyle>
            <a:lvl1pPr>
              <a:defRPr/>
            </a:lvl1pPr>
          </a:lstStyle>
          <a:p>
            <a:fld id="{09108827-6BE4-4C61-93B6-E9770794CC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0736C2E-AE12-4571-BCD9-D51CE9907585}" type="datetimeFigureOut">
              <a:rPr lang="en-US" smtClean="0"/>
              <a:pPr/>
              <a:t>4/26/16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9108827-6BE4-4C61-93B6-E9770794CC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5563" y="930275"/>
            <a:ext cx="2052637" cy="53324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063" y="930275"/>
            <a:ext cx="6007100" cy="53324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0736C2E-AE12-4571-BCD9-D51CE9907585}" type="datetimeFigureOut">
              <a:rPr lang="en-US" smtClean="0"/>
              <a:pPr/>
              <a:t>4/26/16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9108827-6BE4-4C61-93B6-E9770794CC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0736C2E-AE12-4571-BCD9-D51CE9907585}" type="datetimeFigureOut">
              <a:rPr lang="en-US" smtClean="0"/>
              <a:pPr/>
              <a:t>4/26/16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9108827-6BE4-4C61-93B6-E9770794CC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D0736C2E-AE12-4571-BCD9-D51CE9907585}" type="datetimeFigureOut">
              <a:rPr lang="en-US" smtClean="0"/>
              <a:pPr/>
              <a:t>4/26/16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9108827-6BE4-4C61-93B6-E9770794CC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1478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478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D0736C2E-AE12-4571-BCD9-D51CE9907585}" type="datetimeFigureOut">
              <a:rPr lang="en-US" smtClean="0"/>
              <a:pPr/>
              <a:t>4/26/16</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9108827-6BE4-4C61-93B6-E9770794CC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D0736C2E-AE12-4571-BCD9-D51CE9907585}" type="datetimeFigureOut">
              <a:rPr lang="en-US" smtClean="0"/>
              <a:pPr/>
              <a:t>4/26/16</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9108827-6BE4-4C61-93B6-E9770794CC3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D0736C2E-AE12-4571-BCD9-D51CE9907585}" type="datetimeFigureOut">
              <a:rPr lang="en-US" smtClean="0"/>
              <a:pPr/>
              <a:t>4/26/16</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9108827-6BE4-4C61-93B6-E9770794CC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D0736C2E-AE12-4571-BCD9-D51CE9907585}" type="datetimeFigureOut">
              <a:rPr lang="en-US" smtClean="0"/>
              <a:pPr/>
              <a:t>4/26/16</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09108827-6BE4-4C61-93B6-E9770794CC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D0736C2E-AE12-4571-BCD9-D51CE9907585}" type="datetimeFigureOut">
              <a:rPr lang="en-US" smtClean="0"/>
              <a:pPr/>
              <a:t>4/26/16</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9108827-6BE4-4C61-93B6-E9770794CC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D0736C2E-AE12-4571-BCD9-D51CE9907585}" type="datetimeFigureOut">
              <a:rPr lang="en-US" smtClean="0"/>
              <a:pPr/>
              <a:t>4/26/16</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9108827-6BE4-4C61-93B6-E9770794CC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2700000" scaled="1"/>
        </a:gra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xfrm>
            <a:off x="246063" y="930275"/>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2531" name="Rectangle 3"/>
          <p:cNvSpPr>
            <a:spLocks noGrp="1" noChangeArrowheads="1"/>
          </p:cNvSpPr>
          <p:nvPr>
            <p:ph type="body" idx="1"/>
          </p:nvPr>
        </p:nvSpPr>
        <p:spPr bwMode="auto">
          <a:xfrm>
            <a:off x="685800" y="2147888"/>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2532" name="Rectangle 4"/>
          <p:cNvSpPr>
            <a:spLocks noGrp="1" noChangeArrowheads="1"/>
          </p:cNvSpPr>
          <p:nvPr>
            <p:ph type="dt" sz="half" idx="2"/>
          </p:nvPr>
        </p:nvSpPr>
        <p:spPr bwMode="auto">
          <a:xfrm>
            <a:off x="685800" y="629285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j-lt"/>
              </a:defRPr>
            </a:lvl1pPr>
          </a:lstStyle>
          <a:p>
            <a:fld id="{D0736C2E-AE12-4571-BCD9-D51CE9907585}" type="datetimeFigureOut">
              <a:rPr lang="en-US" smtClean="0"/>
              <a:pPr/>
              <a:t>4/26/16</a:t>
            </a:fld>
            <a:endParaRPr lang="en-US"/>
          </a:p>
        </p:txBody>
      </p:sp>
      <p:sp>
        <p:nvSpPr>
          <p:cNvPr id="22533" name="Rectangle 5"/>
          <p:cNvSpPr>
            <a:spLocks noGrp="1" noChangeArrowheads="1"/>
          </p:cNvSpPr>
          <p:nvPr>
            <p:ph type="ftr" sz="quarter" idx="3"/>
          </p:nvPr>
        </p:nvSpPr>
        <p:spPr bwMode="auto">
          <a:xfrm>
            <a:off x="3124200" y="629285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j-lt"/>
              </a:defRPr>
            </a:lvl1pPr>
          </a:lstStyle>
          <a:p>
            <a:endParaRPr lang="en-US"/>
          </a:p>
        </p:txBody>
      </p:sp>
      <p:sp>
        <p:nvSpPr>
          <p:cNvPr id="22534" name="Rectangle 6"/>
          <p:cNvSpPr>
            <a:spLocks noGrp="1" noChangeArrowheads="1"/>
          </p:cNvSpPr>
          <p:nvPr>
            <p:ph type="sldNum" sz="quarter" idx="4"/>
          </p:nvPr>
        </p:nvSpPr>
        <p:spPr bwMode="auto">
          <a:xfrm>
            <a:off x="6553200" y="629285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j-lt"/>
              </a:defRPr>
            </a:lvl1pPr>
          </a:lstStyle>
          <a:p>
            <a:fld id="{09108827-6BE4-4C61-93B6-E9770794CC3B}" type="slidenum">
              <a:rPr lang="en-US" smtClean="0"/>
              <a:pPr/>
              <a:t>‹#›</a:t>
            </a:fld>
            <a:endParaRPr lang="en-US"/>
          </a:p>
        </p:txBody>
      </p:sp>
      <p:grpSp>
        <p:nvGrpSpPr>
          <p:cNvPr id="2" name="Group 163"/>
          <p:cNvGrpSpPr>
            <a:grpSpLocks/>
          </p:cNvGrpSpPr>
          <p:nvPr/>
        </p:nvGrpSpPr>
        <p:grpSpPr bwMode="auto">
          <a:xfrm>
            <a:off x="261938" y="87313"/>
            <a:ext cx="8488362" cy="831850"/>
            <a:chOff x="165" y="55"/>
            <a:chExt cx="5347" cy="524"/>
          </a:xfrm>
        </p:grpSpPr>
        <p:grpSp>
          <p:nvGrpSpPr>
            <p:cNvPr id="3" name="Group 162"/>
            <p:cNvGrpSpPr>
              <a:grpSpLocks/>
            </p:cNvGrpSpPr>
            <p:nvPr userDrawn="1"/>
          </p:nvGrpSpPr>
          <p:grpSpPr bwMode="auto">
            <a:xfrm>
              <a:off x="664" y="104"/>
              <a:ext cx="4848" cy="432"/>
              <a:chOff x="664" y="104"/>
              <a:chExt cx="4848" cy="432"/>
            </a:xfrm>
          </p:grpSpPr>
          <p:sp>
            <p:nvSpPr>
              <p:cNvPr id="22536" name="Freeform 8"/>
              <p:cNvSpPr>
                <a:spLocks/>
              </p:cNvSpPr>
              <p:nvPr/>
            </p:nvSpPr>
            <p:spPr bwMode="ltGray">
              <a:xfrm>
                <a:off x="664" y="104"/>
                <a:ext cx="4848" cy="432"/>
              </a:xfrm>
              <a:custGeom>
                <a:avLst/>
                <a:gdLst/>
                <a:ahLst/>
                <a:cxnLst>
                  <a:cxn ang="0">
                    <a:pos x="4848" y="48"/>
                  </a:cxn>
                  <a:cxn ang="0">
                    <a:pos x="4848" y="432"/>
                  </a:cxn>
                  <a:cxn ang="0">
                    <a:pos x="0" y="432"/>
                  </a:cxn>
                  <a:cxn ang="0">
                    <a:pos x="0" y="0"/>
                  </a:cxn>
                  <a:cxn ang="0">
                    <a:pos x="4848" y="0"/>
                  </a:cxn>
                  <a:cxn ang="0">
                    <a:pos x="4848" y="48"/>
                  </a:cxn>
                </a:cxnLst>
                <a:rect l="0" t="0" r="r" b="b"/>
                <a:pathLst>
                  <a:path w="4848" h="432">
                    <a:moveTo>
                      <a:pt x="4848" y="48"/>
                    </a:moveTo>
                    <a:lnTo>
                      <a:pt x="4848" y="432"/>
                    </a:lnTo>
                    <a:cubicBezTo>
                      <a:pt x="4848" y="432"/>
                      <a:pt x="2424" y="432"/>
                      <a:pt x="0" y="432"/>
                    </a:cubicBezTo>
                    <a:cubicBezTo>
                      <a:pt x="161" y="345"/>
                      <a:pt x="169" y="61"/>
                      <a:pt x="0" y="0"/>
                    </a:cubicBezTo>
                    <a:cubicBezTo>
                      <a:pt x="2424" y="0"/>
                      <a:pt x="4848" y="0"/>
                      <a:pt x="4848" y="0"/>
                    </a:cubicBezTo>
                    <a:lnTo>
                      <a:pt x="4848" y="48"/>
                    </a:lnTo>
                    <a:close/>
                  </a:path>
                </a:pathLst>
              </a:custGeom>
              <a:solidFill>
                <a:schemeClr val="hlink"/>
              </a:solidFill>
              <a:ln w="9525">
                <a:solidFill>
                  <a:schemeClr val="bg2"/>
                </a:solidFill>
                <a:round/>
                <a:headEnd/>
                <a:tailEnd/>
              </a:ln>
              <a:effectLst/>
            </p:spPr>
            <p:txBody>
              <a:bodyPr wrap="none" anchor="ctr"/>
              <a:lstStyle/>
              <a:p>
                <a:endParaRPr lang="en-US"/>
              </a:p>
            </p:txBody>
          </p:sp>
          <p:grpSp>
            <p:nvGrpSpPr>
              <p:cNvPr id="4" name="Group 9"/>
              <p:cNvGrpSpPr>
                <a:grpSpLocks/>
              </p:cNvGrpSpPr>
              <p:nvPr/>
            </p:nvGrpSpPr>
            <p:grpSpPr bwMode="auto">
              <a:xfrm>
                <a:off x="1195" y="104"/>
                <a:ext cx="3827" cy="429"/>
                <a:chOff x="1021" y="240"/>
                <a:chExt cx="3827" cy="429"/>
              </a:xfrm>
            </p:grpSpPr>
            <p:grpSp>
              <p:nvGrpSpPr>
                <p:cNvPr id="5" name="Group 10"/>
                <p:cNvGrpSpPr>
                  <a:grpSpLocks/>
                </p:cNvGrpSpPr>
                <p:nvPr/>
              </p:nvGrpSpPr>
              <p:grpSpPr bwMode="auto">
                <a:xfrm>
                  <a:off x="1021" y="241"/>
                  <a:ext cx="2208" cy="427"/>
                  <a:chOff x="1021" y="241"/>
                  <a:chExt cx="2208" cy="427"/>
                </a:xfrm>
              </p:grpSpPr>
              <p:sp>
                <p:nvSpPr>
                  <p:cNvPr id="22539" name="Freeform 11"/>
                  <p:cNvSpPr>
                    <a:spLocks/>
                  </p:cNvSpPr>
                  <p:nvPr/>
                </p:nvSpPr>
                <p:spPr bwMode="ltGray">
                  <a:xfrm>
                    <a:off x="2257" y="633"/>
                    <a:ext cx="7" cy="8"/>
                  </a:xfrm>
                  <a:custGeom>
                    <a:avLst/>
                    <a:gdLst/>
                    <a:ahLst/>
                    <a:cxnLst>
                      <a:cxn ang="0">
                        <a:pos x="5" y="11"/>
                      </a:cxn>
                      <a:cxn ang="0">
                        <a:pos x="15" y="5"/>
                      </a:cxn>
                      <a:cxn ang="0">
                        <a:pos x="13" y="17"/>
                      </a:cxn>
                      <a:cxn ang="0">
                        <a:pos x="5" y="11"/>
                      </a:cxn>
                    </a:cxnLst>
                    <a:rect l="0" t="0" r="r" b="b"/>
                    <a:pathLst>
                      <a:path w="15" h="23">
                        <a:moveTo>
                          <a:pt x="5" y="11"/>
                        </a:moveTo>
                        <a:cubicBezTo>
                          <a:pt x="2" y="1"/>
                          <a:pt x="7" y="0"/>
                          <a:pt x="15" y="5"/>
                        </a:cubicBezTo>
                        <a:cubicBezTo>
                          <a:pt x="14" y="9"/>
                          <a:pt x="15" y="13"/>
                          <a:pt x="13" y="17"/>
                        </a:cubicBezTo>
                        <a:cubicBezTo>
                          <a:pt x="9" y="23"/>
                          <a:pt x="0" y="16"/>
                          <a:pt x="5" y="11"/>
                        </a:cubicBezTo>
                        <a:close/>
                      </a:path>
                    </a:pathLst>
                  </a:custGeom>
                  <a:solidFill>
                    <a:schemeClr val="folHlink"/>
                  </a:solidFill>
                  <a:ln w="9525">
                    <a:noFill/>
                    <a:round/>
                    <a:headEnd/>
                    <a:tailEnd/>
                  </a:ln>
                  <a:effectLst/>
                </p:spPr>
                <p:txBody>
                  <a:bodyPr wrap="none" anchor="ctr"/>
                  <a:lstStyle/>
                  <a:p>
                    <a:endParaRPr lang="en-US"/>
                  </a:p>
                </p:txBody>
              </p:sp>
              <p:sp>
                <p:nvSpPr>
                  <p:cNvPr id="22540" name="Freeform 12"/>
                  <p:cNvSpPr>
                    <a:spLocks/>
                  </p:cNvSpPr>
                  <p:nvPr/>
                </p:nvSpPr>
                <p:spPr bwMode="ltGray">
                  <a:xfrm>
                    <a:off x="2332" y="660"/>
                    <a:ext cx="9" cy="8"/>
                  </a:xfrm>
                  <a:custGeom>
                    <a:avLst/>
                    <a:gdLst/>
                    <a:ahLst/>
                    <a:cxnLst>
                      <a:cxn ang="0">
                        <a:pos x="3" y="13"/>
                      </a:cxn>
                      <a:cxn ang="0">
                        <a:pos x="11" y="3"/>
                      </a:cxn>
                      <a:cxn ang="0">
                        <a:pos x="7" y="19"/>
                      </a:cxn>
                      <a:cxn ang="0">
                        <a:pos x="3" y="13"/>
                      </a:cxn>
                    </a:cxnLst>
                    <a:rect l="0" t="0" r="r" b="b"/>
                    <a:pathLst>
                      <a:path w="20" h="23">
                        <a:moveTo>
                          <a:pt x="3" y="13"/>
                        </a:moveTo>
                        <a:cubicBezTo>
                          <a:pt x="0" y="5"/>
                          <a:pt x="2" y="0"/>
                          <a:pt x="11" y="3"/>
                        </a:cubicBezTo>
                        <a:cubicBezTo>
                          <a:pt x="16" y="10"/>
                          <a:pt x="20" y="23"/>
                          <a:pt x="7" y="19"/>
                        </a:cubicBezTo>
                        <a:cubicBezTo>
                          <a:pt x="6" y="17"/>
                          <a:pt x="3" y="13"/>
                          <a:pt x="3" y="13"/>
                        </a:cubicBezTo>
                        <a:close/>
                      </a:path>
                    </a:pathLst>
                  </a:custGeom>
                  <a:solidFill>
                    <a:schemeClr val="folHlink"/>
                  </a:solidFill>
                  <a:ln w="9525">
                    <a:noFill/>
                    <a:round/>
                    <a:headEnd/>
                    <a:tailEnd/>
                  </a:ln>
                  <a:effectLst/>
                </p:spPr>
                <p:txBody>
                  <a:bodyPr wrap="none" anchor="ctr"/>
                  <a:lstStyle/>
                  <a:p>
                    <a:endParaRPr lang="en-US"/>
                  </a:p>
                </p:txBody>
              </p:sp>
              <p:sp>
                <p:nvSpPr>
                  <p:cNvPr id="22541" name="Freeform 13"/>
                  <p:cNvSpPr>
                    <a:spLocks/>
                  </p:cNvSpPr>
                  <p:nvPr/>
                </p:nvSpPr>
                <p:spPr bwMode="ltGray">
                  <a:xfrm>
                    <a:off x="2120" y="616"/>
                    <a:ext cx="13" cy="1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endParaRPr lang="en-US"/>
                  </a:p>
                </p:txBody>
              </p:sp>
              <p:sp>
                <p:nvSpPr>
                  <p:cNvPr id="22542" name="Freeform 14"/>
                  <p:cNvSpPr>
                    <a:spLocks/>
                  </p:cNvSpPr>
                  <p:nvPr/>
                </p:nvSpPr>
                <p:spPr bwMode="ltGray">
                  <a:xfrm>
                    <a:off x="1967" y="629"/>
                    <a:ext cx="11" cy="5"/>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endParaRPr lang="en-US"/>
                  </a:p>
                </p:txBody>
              </p:sp>
              <p:sp>
                <p:nvSpPr>
                  <p:cNvPr id="22543" name="Freeform 15"/>
                  <p:cNvSpPr>
                    <a:spLocks/>
                  </p:cNvSpPr>
                  <p:nvPr/>
                </p:nvSpPr>
                <p:spPr bwMode="ltGray">
                  <a:xfrm>
                    <a:off x="1921" y="635"/>
                    <a:ext cx="28" cy="16"/>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endParaRPr lang="en-US"/>
                  </a:p>
                </p:txBody>
              </p:sp>
              <p:sp>
                <p:nvSpPr>
                  <p:cNvPr id="22544" name="Freeform 16"/>
                  <p:cNvSpPr>
                    <a:spLocks/>
                  </p:cNvSpPr>
                  <p:nvPr/>
                </p:nvSpPr>
                <p:spPr bwMode="ltGray">
                  <a:xfrm>
                    <a:off x="1892" y="634"/>
                    <a:ext cx="29" cy="16"/>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endParaRPr lang="en-US"/>
                  </a:p>
                </p:txBody>
              </p:sp>
              <p:sp>
                <p:nvSpPr>
                  <p:cNvPr id="22545" name="Freeform 17"/>
                  <p:cNvSpPr>
                    <a:spLocks/>
                  </p:cNvSpPr>
                  <p:nvPr/>
                </p:nvSpPr>
                <p:spPr bwMode="ltGray">
                  <a:xfrm>
                    <a:off x="1735" y="547"/>
                    <a:ext cx="151" cy="93"/>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endParaRPr lang="en-US"/>
                  </a:p>
                </p:txBody>
              </p:sp>
              <p:sp>
                <p:nvSpPr>
                  <p:cNvPr id="22546" name="Freeform 18"/>
                  <p:cNvSpPr>
                    <a:spLocks/>
                  </p:cNvSpPr>
                  <p:nvPr/>
                </p:nvSpPr>
                <p:spPr bwMode="ltGray">
                  <a:xfrm>
                    <a:off x="1827" y="541"/>
                    <a:ext cx="67" cy="68"/>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endParaRPr lang="en-US"/>
                  </a:p>
                </p:txBody>
              </p:sp>
              <p:sp>
                <p:nvSpPr>
                  <p:cNvPr id="22547" name="Freeform 19"/>
                  <p:cNvSpPr>
                    <a:spLocks/>
                  </p:cNvSpPr>
                  <p:nvPr/>
                </p:nvSpPr>
                <p:spPr bwMode="ltGray">
                  <a:xfrm>
                    <a:off x="1892" y="572"/>
                    <a:ext cx="47" cy="13"/>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endParaRPr lang="en-US"/>
                  </a:p>
                </p:txBody>
              </p:sp>
              <p:sp>
                <p:nvSpPr>
                  <p:cNvPr id="22548" name="Freeform 20"/>
                  <p:cNvSpPr>
                    <a:spLocks/>
                  </p:cNvSpPr>
                  <p:nvPr/>
                </p:nvSpPr>
                <p:spPr bwMode="ltGray">
                  <a:xfrm>
                    <a:off x="1890" y="588"/>
                    <a:ext cx="32" cy="3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endParaRPr lang="en-US"/>
                  </a:p>
                </p:txBody>
              </p:sp>
              <p:sp>
                <p:nvSpPr>
                  <p:cNvPr id="22549" name="Freeform 21"/>
                  <p:cNvSpPr>
                    <a:spLocks/>
                  </p:cNvSpPr>
                  <p:nvPr/>
                </p:nvSpPr>
                <p:spPr bwMode="ltGray">
                  <a:xfrm>
                    <a:off x="1944" y="569"/>
                    <a:ext cx="16" cy="20"/>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endParaRPr lang="en-US"/>
                  </a:p>
                </p:txBody>
              </p:sp>
              <p:sp>
                <p:nvSpPr>
                  <p:cNvPr id="22550" name="Freeform 22"/>
                  <p:cNvSpPr>
                    <a:spLocks/>
                  </p:cNvSpPr>
                  <p:nvPr/>
                </p:nvSpPr>
                <p:spPr bwMode="ltGray">
                  <a:xfrm>
                    <a:off x="1948" y="600"/>
                    <a:ext cx="20" cy="10"/>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endParaRPr lang="en-US"/>
                  </a:p>
                </p:txBody>
              </p:sp>
              <p:sp>
                <p:nvSpPr>
                  <p:cNvPr id="22551" name="Freeform 23"/>
                  <p:cNvSpPr>
                    <a:spLocks/>
                  </p:cNvSpPr>
                  <p:nvPr/>
                </p:nvSpPr>
                <p:spPr bwMode="ltGray">
                  <a:xfrm>
                    <a:off x="1969" y="585"/>
                    <a:ext cx="26" cy="17"/>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endParaRPr lang="en-US"/>
                  </a:p>
                </p:txBody>
              </p:sp>
              <p:sp>
                <p:nvSpPr>
                  <p:cNvPr id="22552" name="Freeform 24"/>
                  <p:cNvSpPr>
                    <a:spLocks/>
                  </p:cNvSpPr>
                  <p:nvPr/>
                </p:nvSpPr>
                <p:spPr bwMode="ltGray">
                  <a:xfrm>
                    <a:off x="1976" y="593"/>
                    <a:ext cx="122" cy="61"/>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endParaRPr lang="en-US"/>
                  </a:p>
                </p:txBody>
              </p:sp>
              <p:sp>
                <p:nvSpPr>
                  <p:cNvPr id="22553" name="Freeform 25"/>
                  <p:cNvSpPr>
                    <a:spLocks/>
                  </p:cNvSpPr>
                  <p:nvPr/>
                </p:nvSpPr>
                <p:spPr bwMode="ltGray">
                  <a:xfrm>
                    <a:off x="2082" y="599"/>
                    <a:ext cx="33" cy="26"/>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endParaRPr lang="en-US"/>
                  </a:p>
                </p:txBody>
              </p:sp>
              <p:sp>
                <p:nvSpPr>
                  <p:cNvPr id="22554" name="Freeform 26"/>
                  <p:cNvSpPr>
                    <a:spLocks/>
                  </p:cNvSpPr>
                  <p:nvPr/>
                </p:nvSpPr>
                <p:spPr bwMode="ltGray">
                  <a:xfrm>
                    <a:off x="2152" y="544"/>
                    <a:ext cx="8" cy="6"/>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endParaRPr lang="en-US"/>
                  </a:p>
                </p:txBody>
              </p:sp>
              <p:sp>
                <p:nvSpPr>
                  <p:cNvPr id="22555" name="Freeform 27"/>
                  <p:cNvSpPr>
                    <a:spLocks/>
                  </p:cNvSpPr>
                  <p:nvPr/>
                </p:nvSpPr>
                <p:spPr bwMode="ltGray">
                  <a:xfrm>
                    <a:off x="2194" y="584"/>
                    <a:ext cx="11" cy="8"/>
                  </a:xfrm>
                  <a:custGeom>
                    <a:avLst/>
                    <a:gdLst/>
                    <a:ahLst/>
                    <a:cxnLst>
                      <a:cxn ang="0">
                        <a:pos x="8" y="14"/>
                      </a:cxn>
                      <a:cxn ang="0">
                        <a:pos x="14" y="0"/>
                      </a:cxn>
                      <a:cxn ang="0">
                        <a:pos x="14" y="22"/>
                      </a:cxn>
                      <a:cxn ang="0">
                        <a:pos x="8" y="14"/>
                      </a:cxn>
                    </a:cxnLst>
                    <a:rect l="0" t="0" r="r" b="b"/>
                    <a:pathLst>
                      <a:path w="26" h="22">
                        <a:moveTo>
                          <a:pt x="8" y="14"/>
                        </a:moveTo>
                        <a:cubicBezTo>
                          <a:pt x="5" y="6"/>
                          <a:pt x="5" y="3"/>
                          <a:pt x="14" y="0"/>
                        </a:cubicBezTo>
                        <a:cubicBezTo>
                          <a:pt x="26" y="4"/>
                          <a:pt x="23" y="16"/>
                          <a:pt x="14" y="22"/>
                        </a:cubicBezTo>
                        <a:cubicBezTo>
                          <a:pt x="0" y="17"/>
                          <a:pt x="13" y="3"/>
                          <a:pt x="8" y="14"/>
                        </a:cubicBezTo>
                        <a:close/>
                      </a:path>
                    </a:pathLst>
                  </a:custGeom>
                  <a:solidFill>
                    <a:schemeClr val="folHlink"/>
                  </a:solidFill>
                  <a:ln w="9525">
                    <a:noFill/>
                    <a:round/>
                    <a:headEnd/>
                    <a:tailEnd/>
                  </a:ln>
                  <a:effectLst/>
                </p:spPr>
                <p:txBody>
                  <a:bodyPr wrap="none" anchor="ctr"/>
                  <a:lstStyle/>
                  <a:p>
                    <a:endParaRPr lang="en-US"/>
                  </a:p>
                </p:txBody>
              </p:sp>
              <p:sp>
                <p:nvSpPr>
                  <p:cNvPr id="22556" name="Freeform 28"/>
                  <p:cNvSpPr>
                    <a:spLocks/>
                  </p:cNvSpPr>
                  <p:nvPr/>
                </p:nvSpPr>
                <p:spPr bwMode="ltGray">
                  <a:xfrm>
                    <a:off x="2059" y="494"/>
                    <a:ext cx="8" cy="5"/>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endParaRPr lang="en-US"/>
                  </a:p>
                </p:txBody>
              </p:sp>
              <p:sp>
                <p:nvSpPr>
                  <p:cNvPr id="22557" name="Freeform 29"/>
                  <p:cNvSpPr>
                    <a:spLocks/>
                  </p:cNvSpPr>
                  <p:nvPr/>
                </p:nvSpPr>
                <p:spPr bwMode="ltGray">
                  <a:xfrm>
                    <a:off x="1988" y="536"/>
                    <a:ext cx="8" cy="5"/>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endParaRPr lang="en-US"/>
                  </a:p>
                </p:txBody>
              </p:sp>
              <p:sp>
                <p:nvSpPr>
                  <p:cNvPr id="22558" name="Freeform 30"/>
                  <p:cNvSpPr>
                    <a:spLocks/>
                  </p:cNvSpPr>
                  <p:nvPr/>
                </p:nvSpPr>
                <p:spPr bwMode="ltGray">
                  <a:xfrm>
                    <a:off x="1910" y="523"/>
                    <a:ext cx="34" cy="27"/>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endParaRPr lang="en-US"/>
                  </a:p>
                </p:txBody>
              </p:sp>
              <p:sp>
                <p:nvSpPr>
                  <p:cNvPr id="22559" name="Freeform 31"/>
                  <p:cNvSpPr>
                    <a:spLocks/>
                  </p:cNvSpPr>
                  <p:nvPr/>
                </p:nvSpPr>
                <p:spPr bwMode="ltGray">
                  <a:xfrm>
                    <a:off x="1899" y="466"/>
                    <a:ext cx="40" cy="58"/>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endParaRPr lang="en-US"/>
                  </a:p>
                </p:txBody>
              </p:sp>
              <p:sp>
                <p:nvSpPr>
                  <p:cNvPr id="22560" name="Freeform 32"/>
                  <p:cNvSpPr>
                    <a:spLocks/>
                  </p:cNvSpPr>
                  <p:nvPr/>
                </p:nvSpPr>
                <p:spPr bwMode="ltGray">
                  <a:xfrm>
                    <a:off x="1909" y="508"/>
                    <a:ext cx="14" cy="17"/>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endParaRPr lang="en-US"/>
                  </a:p>
                </p:txBody>
              </p:sp>
              <p:sp>
                <p:nvSpPr>
                  <p:cNvPr id="22561" name="Freeform 33"/>
                  <p:cNvSpPr>
                    <a:spLocks/>
                  </p:cNvSpPr>
                  <p:nvPr/>
                </p:nvSpPr>
                <p:spPr bwMode="ltGray">
                  <a:xfrm>
                    <a:off x="1881" y="512"/>
                    <a:ext cx="19" cy="17"/>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endParaRPr lang="en-US"/>
                  </a:p>
                </p:txBody>
              </p:sp>
              <p:sp>
                <p:nvSpPr>
                  <p:cNvPr id="22562" name="Freeform 34"/>
                  <p:cNvSpPr>
                    <a:spLocks/>
                  </p:cNvSpPr>
                  <p:nvPr/>
                </p:nvSpPr>
                <p:spPr bwMode="ltGray">
                  <a:xfrm>
                    <a:off x="2930" y="489"/>
                    <a:ext cx="299" cy="179"/>
                  </a:xfrm>
                  <a:custGeom>
                    <a:avLst/>
                    <a:gdLst/>
                    <a:ahLst/>
                    <a:cxnLst>
                      <a:cxn ang="0">
                        <a:pos x="21" y="280"/>
                      </a:cxn>
                      <a:cxn ang="0">
                        <a:pos x="24" y="250"/>
                      </a:cxn>
                      <a:cxn ang="0">
                        <a:pos x="22" y="245"/>
                      </a:cxn>
                      <a:cxn ang="0">
                        <a:pos x="16" y="218"/>
                      </a:cxn>
                      <a:cxn ang="0">
                        <a:pos x="4" y="215"/>
                      </a:cxn>
                      <a:cxn ang="0">
                        <a:pos x="0" y="191"/>
                      </a:cxn>
                      <a:cxn ang="0">
                        <a:pos x="12" y="180"/>
                      </a:cxn>
                      <a:cxn ang="0">
                        <a:pos x="6" y="165"/>
                      </a:cxn>
                      <a:cxn ang="0">
                        <a:pos x="2" y="160"/>
                      </a:cxn>
                      <a:cxn ang="0">
                        <a:pos x="28" y="120"/>
                      </a:cxn>
                      <a:cxn ang="0">
                        <a:pos x="44" y="96"/>
                      </a:cxn>
                      <a:cxn ang="0">
                        <a:pos x="42" y="70"/>
                      </a:cxn>
                      <a:cxn ang="0">
                        <a:pos x="24" y="43"/>
                      </a:cxn>
                      <a:cxn ang="0">
                        <a:pos x="20" y="32"/>
                      </a:cxn>
                      <a:cxn ang="0">
                        <a:pos x="26" y="36"/>
                      </a:cxn>
                      <a:cxn ang="0">
                        <a:pos x="48" y="35"/>
                      </a:cxn>
                      <a:cxn ang="0">
                        <a:pos x="64" y="11"/>
                      </a:cxn>
                      <a:cxn ang="0">
                        <a:pos x="82" y="0"/>
                      </a:cxn>
                      <a:cxn ang="0">
                        <a:pos x="88" y="2"/>
                      </a:cxn>
                      <a:cxn ang="0">
                        <a:pos x="92" y="9"/>
                      </a:cxn>
                      <a:cxn ang="0">
                        <a:pos x="98" y="5"/>
                      </a:cxn>
                      <a:cxn ang="0">
                        <a:pos x="110" y="8"/>
                      </a:cxn>
                      <a:cxn ang="0">
                        <a:pos x="116" y="9"/>
                      </a:cxn>
                      <a:cxn ang="0">
                        <a:pos x="141" y="14"/>
                      </a:cxn>
                      <a:cxn ang="0">
                        <a:pos x="155" y="24"/>
                      </a:cxn>
                      <a:cxn ang="0">
                        <a:pos x="167" y="17"/>
                      </a:cxn>
                      <a:cxn ang="0">
                        <a:pos x="173" y="14"/>
                      </a:cxn>
                      <a:cxn ang="0">
                        <a:pos x="195" y="14"/>
                      </a:cxn>
                      <a:cxn ang="0">
                        <a:pos x="211" y="32"/>
                      </a:cxn>
                      <a:cxn ang="0">
                        <a:pos x="231" y="59"/>
                      </a:cxn>
                      <a:cxn ang="0">
                        <a:pos x="245" y="70"/>
                      </a:cxn>
                      <a:cxn ang="0">
                        <a:pos x="257" y="68"/>
                      </a:cxn>
                      <a:cxn ang="0">
                        <a:pos x="270" y="65"/>
                      </a:cxn>
                      <a:cxn ang="0">
                        <a:pos x="290" y="71"/>
                      </a:cxn>
                      <a:cxn ang="0">
                        <a:pos x="300" y="81"/>
                      </a:cxn>
                      <a:cxn ang="0">
                        <a:pos x="308" y="90"/>
                      </a:cxn>
                      <a:cxn ang="0">
                        <a:pos x="318" y="111"/>
                      </a:cxn>
                      <a:cxn ang="0">
                        <a:pos x="322" y="120"/>
                      </a:cxn>
                      <a:cxn ang="0">
                        <a:pos x="324" y="125"/>
                      </a:cxn>
                      <a:cxn ang="0">
                        <a:pos x="310" y="142"/>
                      </a:cxn>
                      <a:cxn ang="0">
                        <a:pos x="322" y="141"/>
                      </a:cxn>
                      <a:cxn ang="0">
                        <a:pos x="342" y="155"/>
                      </a:cxn>
                      <a:cxn ang="0">
                        <a:pos x="364" y="157"/>
                      </a:cxn>
                      <a:cxn ang="0">
                        <a:pos x="380" y="168"/>
                      </a:cxn>
                      <a:cxn ang="0">
                        <a:pos x="382" y="172"/>
                      </a:cxn>
                      <a:cxn ang="0">
                        <a:pos x="382" y="176"/>
                      </a:cxn>
                      <a:cxn ang="0">
                        <a:pos x="394" y="172"/>
                      </a:cxn>
                      <a:cxn ang="0">
                        <a:pos x="400" y="171"/>
                      </a:cxn>
                      <a:cxn ang="0">
                        <a:pos x="439" y="185"/>
                      </a:cxn>
                      <a:cxn ang="0">
                        <a:pos x="447" y="199"/>
                      </a:cxn>
                      <a:cxn ang="0">
                        <a:pos x="465" y="201"/>
                      </a:cxn>
                      <a:cxn ang="0">
                        <a:pos x="471" y="215"/>
                      </a:cxn>
                      <a:cxn ang="0">
                        <a:pos x="451" y="258"/>
                      </a:cxn>
                      <a:cxn ang="0">
                        <a:pos x="435" y="281"/>
                      </a:cxn>
                    </a:cxnLst>
                    <a:rect l="0" t="0" r="r" b="b"/>
                    <a:pathLst>
                      <a:path w="471" h="281">
                        <a:moveTo>
                          <a:pt x="21" y="280"/>
                        </a:moveTo>
                        <a:cubicBezTo>
                          <a:pt x="32" y="281"/>
                          <a:pt x="25" y="253"/>
                          <a:pt x="24" y="250"/>
                        </a:cubicBezTo>
                        <a:cubicBezTo>
                          <a:pt x="23" y="248"/>
                          <a:pt x="22" y="245"/>
                          <a:pt x="22" y="245"/>
                        </a:cubicBezTo>
                        <a:cubicBezTo>
                          <a:pt x="21" y="243"/>
                          <a:pt x="20" y="221"/>
                          <a:pt x="16" y="218"/>
                        </a:cubicBezTo>
                        <a:cubicBezTo>
                          <a:pt x="13" y="216"/>
                          <a:pt x="4" y="215"/>
                          <a:pt x="4" y="215"/>
                        </a:cubicBezTo>
                        <a:cubicBezTo>
                          <a:pt x="0" y="207"/>
                          <a:pt x="3" y="200"/>
                          <a:pt x="0" y="191"/>
                        </a:cubicBezTo>
                        <a:cubicBezTo>
                          <a:pt x="2" y="185"/>
                          <a:pt x="7" y="186"/>
                          <a:pt x="12" y="180"/>
                        </a:cubicBezTo>
                        <a:cubicBezTo>
                          <a:pt x="14" y="172"/>
                          <a:pt x="14" y="169"/>
                          <a:pt x="6" y="165"/>
                        </a:cubicBezTo>
                        <a:cubicBezTo>
                          <a:pt x="4" y="163"/>
                          <a:pt x="2" y="162"/>
                          <a:pt x="2" y="160"/>
                        </a:cubicBezTo>
                        <a:cubicBezTo>
                          <a:pt x="2" y="150"/>
                          <a:pt x="16" y="123"/>
                          <a:pt x="28" y="120"/>
                        </a:cubicBezTo>
                        <a:cubicBezTo>
                          <a:pt x="32" y="111"/>
                          <a:pt x="40" y="105"/>
                          <a:pt x="44" y="96"/>
                        </a:cubicBezTo>
                        <a:cubicBezTo>
                          <a:pt x="39" y="83"/>
                          <a:pt x="38" y="85"/>
                          <a:pt x="42" y="70"/>
                        </a:cubicBezTo>
                        <a:cubicBezTo>
                          <a:pt x="38" y="60"/>
                          <a:pt x="34" y="48"/>
                          <a:pt x="24" y="43"/>
                        </a:cubicBezTo>
                        <a:cubicBezTo>
                          <a:pt x="18" y="36"/>
                          <a:pt x="10" y="37"/>
                          <a:pt x="20" y="32"/>
                        </a:cubicBezTo>
                        <a:cubicBezTo>
                          <a:pt x="27" y="34"/>
                          <a:pt x="26" y="32"/>
                          <a:pt x="26" y="36"/>
                        </a:cubicBezTo>
                        <a:cubicBezTo>
                          <a:pt x="34" y="41"/>
                          <a:pt x="39" y="39"/>
                          <a:pt x="48" y="35"/>
                        </a:cubicBezTo>
                        <a:cubicBezTo>
                          <a:pt x="45" y="22"/>
                          <a:pt x="48" y="14"/>
                          <a:pt x="64" y="11"/>
                        </a:cubicBezTo>
                        <a:cubicBezTo>
                          <a:pt x="71" y="8"/>
                          <a:pt x="75" y="3"/>
                          <a:pt x="82" y="0"/>
                        </a:cubicBezTo>
                        <a:cubicBezTo>
                          <a:pt x="84" y="1"/>
                          <a:pt x="88" y="0"/>
                          <a:pt x="88" y="2"/>
                        </a:cubicBezTo>
                        <a:cubicBezTo>
                          <a:pt x="90" y="12"/>
                          <a:pt x="75" y="13"/>
                          <a:pt x="92" y="9"/>
                        </a:cubicBezTo>
                        <a:cubicBezTo>
                          <a:pt x="94" y="8"/>
                          <a:pt x="96" y="5"/>
                          <a:pt x="98" y="5"/>
                        </a:cubicBezTo>
                        <a:cubicBezTo>
                          <a:pt x="102" y="4"/>
                          <a:pt x="106" y="7"/>
                          <a:pt x="110" y="8"/>
                        </a:cubicBezTo>
                        <a:cubicBezTo>
                          <a:pt x="112" y="8"/>
                          <a:pt x="116" y="9"/>
                          <a:pt x="116" y="9"/>
                        </a:cubicBezTo>
                        <a:cubicBezTo>
                          <a:pt x="122" y="16"/>
                          <a:pt x="129" y="13"/>
                          <a:pt x="141" y="14"/>
                        </a:cubicBezTo>
                        <a:cubicBezTo>
                          <a:pt x="143" y="21"/>
                          <a:pt x="147" y="22"/>
                          <a:pt x="155" y="24"/>
                        </a:cubicBezTo>
                        <a:cubicBezTo>
                          <a:pt x="159" y="22"/>
                          <a:pt x="163" y="20"/>
                          <a:pt x="167" y="17"/>
                        </a:cubicBezTo>
                        <a:cubicBezTo>
                          <a:pt x="169" y="16"/>
                          <a:pt x="173" y="14"/>
                          <a:pt x="173" y="14"/>
                        </a:cubicBezTo>
                        <a:cubicBezTo>
                          <a:pt x="195" y="26"/>
                          <a:pt x="175" y="20"/>
                          <a:pt x="195" y="14"/>
                        </a:cubicBezTo>
                        <a:cubicBezTo>
                          <a:pt x="207" y="17"/>
                          <a:pt x="201" y="26"/>
                          <a:pt x="211" y="32"/>
                        </a:cubicBezTo>
                        <a:cubicBezTo>
                          <a:pt x="214" y="38"/>
                          <a:pt x="224" y="55"/>
                          <a:pt x="231" y="59"/>
                        </a:cubicBezTo>
                        <a:cubicBezTo>
                          <a:pt x="241" y="70"/>
                          <a:pt x="235" y="67"/>
                          <a:pt x="245" y="70"/>
                        </a:cubicBezTo>
                        <a:cubicBezTo>
                          <a:pt x="249" y="69"/>
                          <a:pt x="253" y="69"/>
                          <a:pt x="257" y="68"/>
                        </a:cubicBezTo>
                        <a:cubicBezTo>
                          <a:pt x="261" y="67"/>
                          <a:pt x="270" y="65"/>
                          <a:pt x="270" y="65"/>
                        </a:cubicBezTo>
                        <a:cubicBezTo>
                          <a:pt x="278" y="66"/>
                          <a:pt x="283" y="67"/>
                          <a:pt x="290" y="71"/>
                        </a:cubicBezTo>
                        <a:cubicBezTo>
                          <a:pt x="304" y="88"/>
                          <a:pt x="282" y="62"/>
                          <a:pt x="300" y="81"/>
                        </a:cubicBezTo>
                        <a:cubicBezTo>
                          <a:pt x="302" y="84"/>
                          <a:pt x="308" y="90"/>
                          <a:pt x="308" y="90"/>
                        </a:cubicBezTo>
                        <a:cubicBezTo>
                          <a:pt x="311" y="98"/>
                          <a:pt x="315" y="103"/>
                          <a:pt x="318" y="111"/>
                        </a:cubicBezTo>
                        <a:cubicBezTo>
                          <a:pt x="319" y="114"/>
                          <a:pt x="321" y="117"/>
                          <a:pt x="322" y="120"/>
                        </a:cubicBezTo>
                        <a:cubicBezTo>
                          <a:pt x="323" y="122"/>
                          <a:pt x="324" y="125"/>
                          <a:pt x="324" y="125"/>
                        </a:cubicBezTo>
                        <a:cubicBezTo>
                          <a:pt x="321" y="132"/>
                          <a:pt x="313" y="134"/>
                          <a:pt x="310" y="142"/>
                        </a:cubicBezTo>
                        <a:cubicBezTo>
                          <a:pt x="313" y="151"/>
                          <a:pt x="317" y="146"/>
                          <a:pt x="322" y="141"/>
                        </a:cubicBezTo>
                        <a:cubicBezTo>
                          <a:pt x="341" y="143"/>
                          <a:pt x="339" y="142"/>
                          <a:pt x="342" y="155"/>
                        </a:cubicBezTo>
                        <a:cubicBezTo>
                          <a:pt x="351" y="150"/>
                          <a:pt x="355" y="152"/>
                          <a:pt x="364" y="157"/>
                        </a:cubicBezTo>
                        <a:cubicBezTo>
                          <a:pt x="369" y="162"/>
                          <a:pt x="372" y="166"/>
                          <a:pt x="380" y="168"/>
                        </a:cubicBezTo>
                        <a:cubicBezTo>
                          <a:pt x="381" y="169"/>
                          <a:pt x="383" y="171"/>
                          <a:pt x="382" y="172"/>
                        </a:cubicBezTo>
                        <a:cubicBezTo>
                          <a:pt x="380" y="176"/>
                          <a:pt x="368" y="172"/>
                          <a:pt x="382" y="176"/>
                        </a:cubicBezTo>
                        <a:cubicBezTo>
                          <a:pt x="386" y="175"/>
                          <a:pt x="390" y="173"/>
                          <a:pt x="394" y="172"/>
                        </a:cubicBezTo>
                        <a:cubicBezTo>
                          <a:pt x="396" y="172"/>
                          <a:pt x="400" y="171"/>
                          <a:pt x="400" y="171"/>
                        </a:cubicBezTo>
                        <a:cubicBezTo>
                          <a:pt x="413" y="177"/>
                          <a:pt x="427" y="179"/>
                          <a:pt x="439" y="185"/>
                        </a:cubicBezTo>
                        <a:cubicBezTo>
                          <a:pt x="441" y="190"/>
                          <a:pt x="445" y="194"/>
                          <a:pt x="447" y="199"/>
                        </a:cubicBezTo>
                        <a:cubicBezTo>
                          <a:pt x="453" y="198"/>
                          <a:pt x="460" y="195"/>
                          <a:pt x="465" y="201"/>
                        </a:cubicBezTo>
                        <a:cubicBezTo>
                          <a:pt x="468" y="205"/>
                          <a:pt x="471" y="215"/>
                          <a:pt x="471" y="215"/>
                        </a:cubicBezTo>
                        <a:cubicBezTo>
                          <a:pt x="468" y="231"/>
                          <a:pt x="469" y="248"/>
                          <a:pt x="451" y="258"/>
                        </a:cubicBezTo>
                        <a:cubicBezTo>
                          <a:pt x="447" y="262"/>
                          <a:pt x="437" y="275"/>
                          <a:pt x="435" y="281"/>
                        </a:cubicBezTo>
                      </a:path>
                    </a:pathLst>
                  </a:custGeom>
                  <a:solidFill>
                    <a:schemeClr val="folHlink"/>
                  </a:solidFill>
                  <a:ln w="9525">
                    <a:noFill/>
                    <a:round/>
                    <a:headEnd/>
                    <a:tailEnd/>
                  </a:ln>
                  <a:effectLst/>
                </p:spPr>
                <p:txBody>
                  <a:bodyPr wrap="none" anchor="ctr"/>
                  <a:lstStyle/>
                  <a:p>
                    <a:endParaRPr lang="en-US"/>
                  </a:p>
                </p:txBody>
              </p:sp>
              <p:sp>
                <p:nvSpPr>
                  <p:cNvPr id="22563" name="Freeform 35"/>
                  <p:cNvSpPr>
                    <a:spLocks/>
                  </p:cNvSpPr>
                  <p:nvPr/>
                </p:nvSpPr>
                <p:spPr bwMode="ltGray">
                  <a:xfrm>
                    <a:off x="2534" y="242"/>
                    <a:ext cx="420" cy="283"/>
                  </a:xfrm>
                  <a:custGeom>
                    <a:avLst/>
                    <a:gdLst/>
                    <a:ahLst/>
                    <a:cxnLst>
                      <a:cxn ang="0">
                        <a:pos x="406" y="6"/>
                      </a:cxn>
                      <a:cxn ang="0">
                        <a:pos x="502" y="34"/>
                      </a:cxn>
                      <a:cxn ang="0">
                        <a:pos x="550" y="38"/>
                      </a:cxn>
                      <a:cxn ang="0">
                        <a:pos x="578" y="130"/>
                      </a:cxn>
                      <a:cxn ang="0">
                        <a:pos x="586" y="90"/>
                      </a:cxn>
                      <a:cxn ang="0">
                        <a:pos x="606" y="70"/>
                      </a:cxn>
                      <a:cxn ang="0">
                        <a:pos x="642" y="126"/>
                      </a:cxn>
                      <a:cxn ang="0">
                        <a:pos x="682" y="98"/>
                      </a:cxn>
                      <a:cxn ang="0">
                        <a:pos x="706" y="86"/>
                      </a:cxn>
                      <a:cxn ang="0">
                        <a:pos x="762" y="2"/>
                      </a:cxn>
                      <a:cxn ang="0">
                        <a:pos x="798" y="70"/>
                      </a:cxn>
                      <a:cxn ang="0">
                        <a:pos x="798" y="130"/>
                      </a:cxn>
                      <a:cxn ang="0">
                        <a:pos x="790" y="158"/>
                      </a:cxn>
                      <a:cxn ang="0">
                        <a:pos x="766" y="162"/>
                      </a:cxn>
                      <a:cxn ang="0">
                        <a:pos x="762" y="186"/>
                      </a:cxn>
                      <a:cxn ang="0">
                        <a:pos x="802" y="226"/>
                      </a:cxn>
                      <a:cxn ang="0">
                        <a:pos x="786" y="322"/>
                      </a:cxn>
                      <a:cxn ang="0">
                        <a:pos x="830" y="414"/>
                      </a:cxn>
                      <a:cxn ang="0">
                        <a:pos x="854" y="450"/>
                      </a:cxn>
                      <a:cxn ang="0">
                        <a:pos x="830" y="450"/>
                      </a:cxn>
                      <a:cxn ang="0">
                        <a:pos x="746" y="378"/>
                      </a:cxn>
                      <a:cxn ang="0">
                        <a:pos x="678" y="402"/>
                      </a:cxn>
                      <a:cxn ang="0">
                        <a:pos x="590" y="442"/>
                      </a:cxn>
                      <a:cxn ang="0">
                        <a:pos x="642" y="578"/>
                      </a:cxn>
                      <a:cxn ang="0">
                        <a:pos x="710" y="610"/>
                      </a:cxn>
                      <a:cxn ang="0">
                        <a:pos x="738" y="550"/>
                      </a:cxn>
                      <a:cxn ang="0">
                        <a:pos x="774" y="570"/>
                      </a:cxn>
                      <a:cxn ang="0">
                        <a:pos x="766" y="630"/>
                      </a:cxn>
                      <a:cxn ang="0">
                        <a:pos x="802" y="670"/>
                      </a:cxn>
                      <a:cxn ang="0">
                        <a:pos x="838" y="658"/>
                      </a:cxn>
                      <a:cxn ang="0">
                        <a:pos x="922" y="806"/>
                      </a:cxn>
                      <a:cxn ang="0">
                        <a:pos x="942" y="826"/>
                      </a:cxn>
                      <a:cxn ang="0">
                        <a:pos x="874" y="810"/>
                      </a:cxn>
                      <a:cxn ang="0">
                        <a:pos x="830" y="758"/>
                      </a:cxn>
                      <a:cxn ang="0">
                        <a:pos x="778" y="710"/>
                      </a:cxn>
                      <a:cxn ang="0">
                        <a:pos x="702" y="662"/>
                      </a:cxn>
                      <a:cxn ang="0">
                        <a:pos x="614" y="646"/>
                      </a:cxn>
                      <a:cxn ang="0">
                        <a:pos x="506" y="594"/>
                      </a:cxn>
                      <a:cxn ang="0">
                        <a:pos x="462" y="506"/>
                      </a:cxn>
                      <a:cxn ang="0">
                        <a:pos x="430" y="462"/>
                      </a:cxn>
                      <a:cxn ang="0">
                        <a:pos x="382" y="430"/>
                      </a:cxn>
                      <a:cxn ang="0">
                        <a:pos x="342" y="370"/>
                      </a:cxn>
                      <a:cxn ang="0">
                        <a:pos x="354" y="414"/>
                      </a:cxn>
                      <a:cxn ang="0">
                        <a:pos x="418" y="494"/>
                      </a:cxn>
                      <a:cxn ang="0">
                        <a:pos x="422" y="526"/>
                      </a:cxn>
                      <a:cxn ang="0">
                        <a:pos x="394" y="498"/>
                      </a:cxn>
                      <a:cxn ang="0">
                        <a:pos x="354" y="466"/>
                      </a:cxn>
                      <a:cxn ang="0">
                        <a:pos x="314" y="402"/>
                      </a:cxn>
                      <a:cxn ang="0">
                        <a:pos x="266" y="346"/>
                      </a:cxn>
                      <a:cxn ang="0">
                        <a:pos x="210" y="314"/>
                      </a:cxn>
                      <a:cxn ang="0">
                        <a:pos x="154" y="238"/>
                      </a:cxn>
                      <a:cxn ang="0">
                        <a:pos x="66" y="66"/>
                      </a:cxn>
                      <a:cxn ang="0">
                        <a:pos x="34" y="38"/>
                      </a:cxn>
                      <a:cxn ang="0">
                        <a:pos x="46" y="22"/>
                      </a:cxn>
                      <a:cxn ang="0">
                        <a:pos x="102" y="70"/>
                      </a:cxn>
                    </a:cxnLst>
                    <a:rect l="0" t="0" r="r" b="b"/>
                    <a:pathLst>
                      <a:path w="984" h="844">
                        <a:moveTo>
                          <a:pt x="82" y="38"/>
                        </a:moveTo>
                        <a:lnTo>
                          <a:pt x="406" y="6"/>
                        </a:lnTo>
                        <a:cubicBezTo>
                          <a:pt x="497" y="22"/>
                          <a:pt x="465" y="0"/>
                          <a:pt x="474" y="54"/>
                        </a:cubicBezTo>
                        <a:cubicBezTo>
                          <a:pt x="492" y="48"/>
                          <a:pt x="484" y="40"/>
                          <a:pt x="502" y="34"/>
                        </a:cubicBezTo>
                        <a:cubicBezTo>
                          <a:pt x="510" y="37"/>
                          <a:pt x="517" y="46"/>
                          <a:pt x="526" y="46"/>
                        </a:cubicBezTo>
                        <a:cubicBezTo>
                          <a:pt x="534" y="46"/>
                          <a:pt x="550" y="38"/>
                          <a:pt x="550" y="38"/>
                        </a:cubicBezTo>
                        <a:cubicBezTo>
                          <a:pt x="556" y="55"/>
                          <a:pt x="552" y="60"/>
                          <a:pt x="542" y="74"/>
                        </a:cubicBezTo>
                        <a:cubicBezTo>
                          <a:pt x="555" y="114"/>
                          <a:pt x="550" y="102"/>
                          <a:pt x="578" y="130"/>
                        </a:cubicBezTo>
                        <a:cubicBezTo>
                          <a:pt x="584" y="148"/>
                          <a:pt x="590" y="148"/>
                          <a:pt x="606" y="138"/>
                        </a:cubicBezTo>
                        <a:cubicBezTo>
                          <a:pt x="600" y="119"/>
                          <a:pt x="594" y="107"/>
                          <a:pt x="586" y="90"/>
                        </a:cubicBezTo>
                        <a:cubicBezTo>
                          <a:pt x="583" y="82"/>
                          <a:pt x="578" y="66"/>
                          <a:pt x="578" y="66"/>
                        </a:cubicBezTo>
                        <a:cubicBezTo>
                          <a:pt x="585" y="44"/>
                          <a:pt x="597" y="56"/>
                          <a:pt x="606" y="70"/>
                        </a:cubicBezTo>
                        <a:cubicBezTo>
                          <a:pt x="609" y="86"/>
                          <a:pt x="608" y="117"/>
                          <a:pt x="626" y="90"/>
                        </a:cubicBezTo>
                        <a:cubicBezTo>
                          <a:pt x="648" y="97"/>
                          <a:pt x="646" y="104"/>
                          <a:pt x="642" y="126"/>
                        </a:cubicBezTo>
                        <a:cubicBezTo>
                          <a:pt x="650" y="150"/>
                          <a:pt x="665" y="141"/>
                          <a:pt x="682" y="130"/>
                        </a:cubicBezTo>
                        <a:cubicBezTo>
                          <a:pt x="689" y="108"/>
                          <a:pt x="673" y="124"/>
                          <a:pt x="682" y="98"/>
                        </a:cubicBezTo>
                        <a:cubicBezTo>
                          <a:pt x="683" y="94"/>
                          <a:pt x="690" y="96"/>
                          <a:pt x="694" y="94"/>
                        </a:cubicBezTo>
                        <a:cubicBezTo>
                          <a:pt x="698" y="92"/>
                          <a:pt x="702" y="89"/>
                          <a:pt x="706" y="86"/>
                        </a:cubicBezTo>
                        <a:cubicBezTo>
                          <a:pt x="717" y="54"/>
                          <a:pt x="688" y="54"/>
                          <a:pt x="742" y="46"/>
                        </a:cubicBezTo>
                        <a:cubicBezTo>
                          <a:pt x="748" y="27"/>
                          <a:pt x="741" y="9"/>
                          <a:pt x="762" y="2"/>
                        </a:cubicBezTo>
                        <a:cubicBezTo>
                          <a:pt x="788" y="11"/>
                          <a:pt x="777" y="38"/>
                          <a:pt x="802" y="46"/>
                        </a:cubicBezTo>
                        <a:cubicBezTo>
                          <a:pt x="831" y="36"/>
                          <a:pt x="805" y="63"/>
                          <a:pt x="798" y="70"/>
                        </a:cubicBezTo>
                        <a:cubicBezTo>
                          <a:pt x="789" y="96"/>
                          <a:pt x="787" y="96"/>
                          <a:pt x="802" y="118"/>
                        </a:cubicBezTo>
                        <a:cubicBezTo>
                          <a:pt x="801" y="122"/>
                          <a:pt x="801" y="127"/>
                          <a:pt x="798" y="130"/>
                        </a:cubicBezTo>
                        <a:cubicBezTo>
                          <a:pt x="794" y="133"/>
                          <a:pt x="784" y="129"/>
                          <a:pt x="782" y="134"/>
                        </a:cubicBezTo>
                        <a:cubicBezTo>
                          <a:pt x="780" y="142"/>
                          <a:pt x="790" y="158"/>
                          <a:pt x="790" y="158"/>
                        </a:cubicBezTo>
                        <a:cubicBezTo>
                          <a:pt x="786" y="161"/>
                          <a:pt x="783" y="165"/>
                          <a:pt x="778" y="166"/>
                        </a:cubicBezTo>
                        <a:cubicBezTo>
                          <a:pt x="774" y="167"/>
                          <a:pt x="769" y="159"/>
                          <a:pt x="766" y="162"/>
                        </a:cubicBezTo>
                        <a:cubicBezTo>
                          <a:pt x="758" y="170"/>
                          <a:pt x="794" y="182"/>
                          <a:pt x="794" y="182"/>
                        </a:cubicBezTo>
                        <a:cubicBezTo>
                          <a:pt x="804" y="211"/>
                          <a:pt x="775" y="190"/>
                          <a:pt x="762" y="186"/>
                        </a:cubicBezTo>
                        <a:cubicBezTo>
                          <a:pt x="767" y="194"/>
                          <a:pt x="773" y="202"/>
                          <a:pt x="778" y="210"/>
                        </a:cubicBezTo>
                        <a:cubicBezTo>
                          <a:pt x="783" y="218"/>
                          <a:pt x="802" y="226"/>
                          <a:pt x="802" y="226"/>
                        </a:cubicBezTo>
                        <a:cubicBezTo>
                          <a:pt x="813" y="242"/>
                          <a:pt x="804" y="245"/>
                          <a:pt x="810" y="262"/>
                        </a:cubicBezTo>
                        <a:cubicBezTo>
                          <a:pt x="803" y="282"/>
                          <a:pt x="793" y="301"/>
                          <a:pt x="786" y="322"/>
                        </a:cubicBezTo>
                        <a:cubicBezTo>
                          <a:pt x="783" y="330"/>
                          <a:pt x="778" y="346"/>
                          <a:pt x="778" y="346"/>
                        </a:cubicBezTo>
                        <a:cubicBezTo>
                          <a:pt x="785" y="366"/>
                          <a:pt x="817" y="394"/>
                          <a:pt x="830" y="414"/>
                        </a:cubicBezTo>
                        <a:cubicBezTo>
                          <a:pt x="835" y="422"/>
                          <a:pt x="841" y="430"/>
                          <a:pt x="846" y="438"/>
                        </a:cubicBezTo>
                        <a:cubicBezTo>
                          <a:pt x="849" y="442"/>
                          <a:pt x="854" y="450"/>
                          <a:pt x="854" y="450"/>
                        </a:cubicBezTo>
                        <a:cubicBezTo>
                          <a:pt x="853" y="457"/>
                          <a:pt x="855" y="466"/>
                          <a:pt x="850" y="470"/>
                        </a:cubicBezTo>
                        <a:cubicBezTo>
                          <a:pt x="844" y="475"/>
                          <a:pt x="831" y="451"/>
                          <a:pt x="830" y="450"/>
                        </a:cubicBezTo>
                        <a:cubicBezTo>
                          <a:pt x="811" y="431"/>
                          <a:pt x="789" y="421"/>
                          <a:pt x="774" y="398"/>
                        </a:cubicBezTo>
                        <a:cubicBezTo>
                          <a:pt x="769" y="379"/>
                          <a:pt x="766" y="371"/>
                          <a:pt x="746" y="378"/>
                        </a:cubicBezTo>
                        <a:cubicBezTo>
                          <a:pt x="717" y="368"/>
                          <a:pt x="730" y="368"/>
                          <a:pt x="706" y="374"/>
                        </a:cubicBezTo>
                        <a:cubicBezTo>
                          <a:pt x="688" y="402"/>
                          <a:pt x="699" y="395"/>
                          <a:pt x="678" y="402"/>
                        </a:cubicBezTo>
                        <a:cubicBezTo>
                          <a:pt x="654" y="386"/>
                          <a:pt x="650" y="390"/>
                          <a:pt x="618" y="394"/>
                        </a:cubicBezTo>
                        <a:cubicBezTo>
                          <a:pt x="607" y="411"/>
                          <a:pt x="601" y="426"/>
                          <a:pt x="590" y="442"/>
                        </a:cubicBezTo>
                        <a:cubicBezTo>
                          <a:pt x="600" y="471"/>
                          <a:pt x="593" y="459"/>
                          <a:pt x="606" y="478"/>
                        </a:cubicBezTo>
                        <a:cubicBezTo>
                          <a:pt x="593" y="518"/>
                          <a:pt x="622" y="548"/>
                          <a:pt x="642" y="578"/>
                        </a:cubicBezTo>
                        <a:cubicBezTo>
                          <a:pt x="651" y="591"/>
                          <a:pt x="651" y="601"/>
                          <a:pt x="666" y="606"/>
                        </a:cubicBezTo>
                        <a:cubicBezTo>
                          <a:pt x="680" y="627"/>
                          <a:pt x="691" y="623"/>
                          <a:pt x="710" y="610"/>
                        </a:cubicBezTo>
                        <a:cubicBezTo>
                          <a:pt x="729" y="616"/>
                          <a:pt x="729" y="606"/>
                          <a:pt x="734" y="590"/>
                        </a:cubicBezTo>
                        <a:cubicBezTo>
                          <a:pt x="735" y="577"/>
                          <a:pt x="731" y="562"/>
                          <a:pt x="738" y="550"/>
                        </a:cubicBezTo>
                        <a:cubicBezTo>
                          <a:pt x="742" y="543"/>
                          <a:pt x="762" y="542"/>
                          <a:pt x="762" y="542"/>
                        </a:cubicBezTo>
                        <a:cubicBezTo>
                          <a:pt x="783" y="547"/>
                          <a:pt x="786" y="552"/>
                          <a:pt x="774" y="570"/>
                        </a:cubicBezTo>
                        <a:cubicBezTo>
                          <a:pt x="779" y="590"/>
                          <a:pt x="790" y="605"/>
                          <a:pt x="770" y="618"/>
                        </a:cubicBezTo>
                        <a:cubicBezTo>
                          <a:pt x="769" y="622"/>
                          <a:pt x="764" y="626"/>
                          <a:pt x="766" y="630"/>
                        </a:cubicBezTo>
                        <a:cubicBezTo>
                          <a:pt x="768" y="634"/>
                          <a:pt x="775" y="634"/>
                          <a:pt x="778" y="638"/>
                        </a:cubicBezTo>
                        <a:cubicBezTo>
                          <a:pt x="788" y="651"/>
                          <a:pt x="786" y="660"/>
                          <a:pt x="802" y="670"/>
                        </a:cubicBezTo>
                        <a:cubicBezTo>
                          <a:pt x="810" y="667"/>
                          <a:pt x="818" y="665"/>
                          <a:pt x="826" y="662"/>
                        </a:cubicBezTo>
                        <a:cubicBezTo>
                          <a:pt x="830" y="661"/>
                          <a:pt x="838" y="658"/>
                          <a:pt x="838" y="658"/>
                        </a:cubicBezTo>
                        <a:cubicBezTo>
                          <a:pt x="857" y="664"/>
                          <a:pt x="864" y="680"/>
                          <a:pt x="870" y="698"/>
                        </a:cubicBezTo>
                        <a:cubicBezTo>
                          <a:pt x="859" y="731"/>
                          <a:pt x="887" y="794"/>
                          <a:pt x="922" y="806"/>
                        </a:cubicBezTo>
                        <a:cubicBezTo>
                          <a:pt x="938" y="801"/>
                          <a:pt x="941" y="792"/>
                          <a:pt x="958" y="798"/>
                        </a:cubicBezTo>
                        <a:cubicBezTo>
                          <a:pt x="984" y="837"/>
                          <a:pt x="928" y="784"/>
                          <a:pt x="942" y="826"/>
                        </a:cubicBezTo>
                        <a:cubicBezTo>
                          <a:pt x="936" y="844"/>
                          <a:pt x="930" y="844"/>
                          <a:pt x="914" y="834"/>
                        </a:cubicBezTo>
                        <a:cubicBezTo>
                          <a:pt x="903" y="817"/>
                          <a:pt x="890" y="821"/>
                          <a:pt x="874" y="810"/>
                        </a:cubicBezTo>
                        <a:cubicBezTo>
                          <a:pt x="851" y="776"/>
                          <a:pt x="882" y="816"/>
                          <a:pt x="854" y="794"/>
                        </a:cubicBezTo>
                        <a:cubicBezTo>
                          <a:pt x="843" y="785"/>
                          <a:pt x="840" y="768"/>
                          <a:pt x="830" y="758"/>
                        </a:cubicBezTo>
                        <a:cubicBezTo>
                          <a:pt x="824" y="739"/>
                          <a:pt x="817" y="724"/>
                          <a:pt x="798" y="718"/>
                        </a:cubicBezTo>
                        <a:cubicBezTo>
                          <a:pt x="791" y="696"/>
                          <a:pt x="800" y="712"/>
                          <a:pt x="778" y="710"/>
                        </a:cubicBezTo>
                        <a:cubicBezTo>
                          <a:pt x="767" y="709"/>
                          <a:pt x="746" y="702"/>
                          <a:pt x="746" y="702"/>
                        </a:cubicBezTo>
                        <a:cubicBezTo>
                          <a:pt x="729" y="691"/>
                          <a:pt x="720" y="674"/>
                          <a:pt x="702" y="662"/>
                        </a:cubicBezTo>
                        <a:cubicBezTo>
                          <a:pt x="694" y="665"/>
                          <a:pt x="687" y="673"/>
                          <a:pt x="678" y="674"/>
                        </a:cubicBezTo>
                        <a:cubicBezTo>
                          <a:pt x="657" y="677"/>
                          <a:pt x="630" y="657"/>
                          <a:pt x="614" y="646"/>
                        </a:cubicBezTo>
                        <a:cubicBezTo>
                          <a:pt x="600" y="637"/>
                          <a:pt x="580" y="639"/>
                          <a:pt x="566" y="630"/>
                        </a:cubicBezTo>
                        <a:cubicBezTo>
                          <a:pt x="546" y="617"/>
                          <a:pt x="525" y="607"/>
                          <a:pt x="506" y="594"/>
                        </a:cubicBezTo>
                        <a:cubicBezTo>
                          <a:pt x="513" y="572"/>
                          <a:pt x="509" y="551"/>
                          <a:pt x="490" y="538"/>
                        </a:cubicBezTo>
                        <a:cubicBezTo>
                          <a:pt x="485" y="522"/>
                          <a:pt x="476" y="515"/>
                          <a:pt x="462" y="506"/>
                        </a:cubicBezTo>
                        <a:cubicBezTo>
                          <a:pt x="441" y="474"/>
                          <a:pt x="469" y="513"/>
                          <a:pt x="442" y="486"/>
                        </a:cubicBezTo>
                        <a:cubicBezTo>
                          <a:pt x="436" y="480"/>
                          <a:pt x="436" y="468"/>
                          <a:pt x="430" y="462"/>
                        </a:cubicBezTo>
                        <a:cubicBezTo>
                          <a:pt x="427" y="459"/>
                          <a:pt x="422" y="459"/>
                          <a:pt x="418" y="458"/>
                        </a:cubicBezTo>
                        <a:cubicBezTo>
                          <a:pt x="407" y="447"/>
                          <a:pt x="382" y="430"/>
                          <a:pt x="382" y="430"/>
                        </a:cubicBezTo>
                        <a:cubicBezTo>
                          <a:pt x="371" y="413"/>
                          <a:pt x="358" y="399"/>
                          <a:pt x="346" y="382"/>
                        </a:cubicBezTo>
                        <a:cubicBezTo>
                          <a:pt x="344" y="378"/>
                          <a:pt x="345" y="373"/>
                          <a:pt x="342" y="370"/>
                        </a:cubicBezTo>
                        <a:cubicBezTo>
                          <a:pt x="339" y="367"/>
                          <a:pt x="334" y="367"/>
                          <a:pt x="330" y="366"/>
                        </a:cubicBezTo>
                        <a:cubicBezTo>
                          <a:pt x="322" y="390"/>
                          <a:pt x="342" y="398"/>
                          <a:pt x="354" y="414"/>
                        </a:cubicBezTo>
                        <a:cubicBezTo>
                          <a:pt x="368" y="432"/>
                          <a:pt x="372" y="446"/>
                          <a:pt x="390" y="458"/>
                        </a:cubicBezTo>
                        <a:cubicBezTo>
                          <a:pt x="409" y="487"/>
                          <a:pt x="399" y="475"/>
                          <a:pt x="418" y="494"/>
                        </a:cubicBezTo>
                        <a:cubicBezTo>
                          <a:pt x="423" y="510"/>
                          <a:pt x="428" y="517"/>
                          <a:pt x="442" y="526"/>
                        </a:cubicBezTo>
                        <a:cubicBezTo>
                          <a:pt x="450" y="550"/>
                          <a:pt x="432" y="533"/>
                          <a:pt x="422" y="526"/>
                        </a:cubicBezTo>
                        <a:cubicBezTo>
                          <a:pt x="399" y="492"/>
                          <a:pt x="430" y="532"/>
                          <a:pt x="402" y="510"/>
                        </a:cubicBezTo>
                        <a:cubicBezTo>
                          <a:pt x="398" y="507"/>
                          <a:pt x="397" y="501"/>
                          <a:pt x="394" y="498"/>
                        </a:cubicBezTo>
                        <a:cubicBezTo>
                          <a:pt x="391" y="495"/>
                          <a:pt x="386" y="493"/>
                          <a:pt x="382" y="490"/>
                        </a:cubicBezTo>
                        <a:cubicBezTo>
                          <a:pt x="377" y="474"/>
                          <a:pt x="370" y="471"/>
                          <a:pt x="354" y="466"/>
                        </a:cubicBezTo>
                        <a:cubicBezTo>
                          <a:pt x="344" y="452"/>
                          <a:pt x="340" y="447"/>
                          <a:pt x="346" y="430"/>
                        </a:cubicBezTo>
                        <a:cubicBezTo>
                          <a:pt x="338" y="418"/>
                          <a:pt x="314" y="402"/>
                          <a:pt x="314" y="402"/>
                        </a:cubicBezTo>
                        <a:cubicBezTo>
                          <a:pt x="306" y="390"/>
                          <a:pt x="298" y="378"/>
                          <a:pt x="290" y="366"/>
                        </a:cubicBezTo>
                        <a:cubicBezTo>
                          <a:pt x="284" y="357"/>
                          <a:pt x="273" y="354"/>
                          <a:pt x="266" y="346"/>
                        </a:cubicBezTo>
                        <a:cubicBezTo>
                          <a:pt x="263" y="342"/>
                          <a:pt x="262" y="337"/>
                          <a:pt x="258" y="334"/>
                        </a:cubicBezTo>
                        <a:cubicBezTo>
                          <a:pt x="243" y="324"/>
                          <a:pt x="225" y="324"/>
                          <a:pt x="210" y="314"/>
                        </a:cubicBezTo>
                        <a:cubicBezTo>
                          <a:pt x="201" y="300"/>
                          <a:pt x="194" y="291"/>
                          <a:pt x="178" y="286"/>
                        </a:cubicBezTo>
                        <a:cubicBezTo>
                          <a:pt x="160" y="260"/>
                          <a:pt x="192" y="247"/>
                          <a:pt x="154" y="238"/>
                        </a:cubicBezTo>
                        <a:cubicBezTo>
                          <a:pt x="111" y="209"/>
                          <a:pt x="106" y="149"/>
                          <a:pt x="90" y="102"/>
                        </a:cubicBezTo>
                        <a:cubicBezTo>
                          <a:pt x="86" y="90"/>
                          <a:pt x="76" y="73"/>
                          <a:pt x="66" y="66"/>
                        </a:cubicBezTo>
                        <a:cubicBezTo>
                          <a:pt x="58" y="60"/>
                          <a:pt x="42" y="50"/>
                          <a:pt x="42" y="50"/>
                        </a:cubicBezTo>
                        <a:cubicBezTo>
                          <a:pt x="39" y="46"/>
                          <a:pt x="38" y="41"/>
                          <a:pt x="34" y="38"/>
                        </a:cubicBezTo>
                        <a:cubicBezTo>
                          <a:pt x="27" y="34"/>
                          <a:pt x="10" y="30"/>
                          <a:pt x="10" y="30"/>
                        </a:cubicBezTo>
                        <a:cubicBezTo>
                          <a:pt x="0" y="1"/>
                          <a:pt x="31" y="17"/>
                          <a:pt x="46" y="22"/>
                        </a:cubicBezTo>
                        <a:cubicBezTo>
                          <a:pt x="65" y="51"/>
                          <a:pt x="61" y="41"/>
                          <a:pt x="86" y="58"/>
                        </a:cubicBezTo>
                        <a:cubicBezTo>
                          <a:pt x="94" y="70"/>
                          <a:pt x="94" y="93"/>
                          <a:pt x="102" y="70"/>
                        </a:cubicBezTo>
                        <a:cubicBezTo>
                          <a:pt x="95" y="49"/>
                          <a:pt x="82" y="62"/>
                          <a:pt x="82" y="38"/>
                        </a:cubicBezTo>
                        <a:close/>
                      </a:path>
                    </a:pathLst>
                  </a:custGeom>
                  <a:solidFill>
                    <a:schemeClr val="folHlink"/>
                  </a:solidFill>
                  <a:ln w="9525">
                    <a:noFill/>
                    <a:round/>
                    <a:headEnd/>
                    <a:tailEnd/>
                  </a:ln>
                  <a:effectLst/>
                </p:spPr>
                <p:txBody>
                  <a:bodyPr wrap="none" anchor="ctr"/>
                  <a:lstStyle/>
                  <a:p>
                    <a:endParaRPr lang="en-US"/>
                  </a:p>
                </p:txBody>
              </p:sp>
              <p:sp>
                <p:nvSpPr>
                  <p:cNvPr id="22564" name="Freeform 36"/>
                  <p:cNvSpPr>
                    <a:spLocks/>
                  </p:cNvSpPr>
                  <p:nvPr/>
                </p:nvSpPr>
                <p:spPr bwMode="ltGray">
                  <a:xfrm>
                    <a:off x="2405" y="445"/>
                    <a:ext cx="15" cy="16"/>
                  </a:xfrm>
                  <a:custGeom>
                    <a:avLst/>
                    <a:gdLst/>
                    <a:ahLst/>
                    <a:cxnLst>
                      <a:cxn ang="0">
                        <a:pos x="6" y="28"/>
                      </a:cxn>
                      <a:cxn ang="0">
                        <a:pos x="10" y="48"/>
                      </a:cxn>
                      <a:cxn ang="0">
                        <a:pos x="6" y="28"/>
                      </a:cxn>
                    </a:cxnLst>
                    <a:rect l="0" t="0" r="r" b="b"/>
                    <a:pathLst>
                      <a:path w="36" h="48">
                        <a:moveTo>
                          <a:pt x="6" y="28"/>
                        </a:moveTo>
                        <a:cubicBezTo>
                          <a:pt x="25" y="0"/>
                          <a:pt x="36" y="31"/>
                          <a:pt x="10" y="48"/>
                        </a:cubicBezTo>
                        <a:cubicBezTo>
                          <a:pt x="0" y="34"/>
                          <a:pt x="0" y="40"/>
                          <a:pt x="6" y="28"/>
                        </a:cubicBezTo>
                        <a:close/>
                      </a:path>
                    </a:pathLst>
                  </a:custGeom>
                  <a:solidFill>
                    <a:schemeClr val="folHlink"/>
                  </a:solidFill>
                  <a:ln w="9525">
                    <a:noFill/>
                    <a:round/>
                    <a:headEnd/>
                    <a:tailEnd/>
                  </a:ln>
                  <a:effectLst/>
                </p:spPr>
                <p:txBody>
                  <a:bodyPr wrap="none" anchor="ctr"/>
                  <a:lstStyle/>
                  <a:p>
                    <a:endParaRPr lang="en-US"/>
                  </a:p>
                </p:txBody>
              </p:sp>
              <p:sp>
                <p:nvSpPr>
                  <p:cNvPr id="22565" name="Freeform 37"/>
                  <p:cNvSpPr>
                    <a:spLocks/>
                  </p:cNvSpPr>
                  <p:nvPr/>
                </p:nvSpPr>
                <p:spPr bwMode="ltGray">
                  <a:xfrm>
                    <a:off x="2393" y="439"/>
                    <a:ext cx="16" cy="12"/>
                  </a:xfrm>
                  <a:custGeom>
                    <a:avLst/>
                    <a:gdLst/>
                    <a:ahLst/>
                    <a:cxnLst>
                      <a:cxn ang="0">
                        <a:pos x="0" y="5"/>
                      </a:cxn>
                      <a:cxn ang="0">
                        <a:pos x="12" y="1"/>
                      </a:cxn>
                      <a:cxn ang="0">
                        <a:pos x="36" y="17"/>
                      </a:cxn>
                      <a:cxn ang="0">
                        <a:pos x="8" y="17"/>
                      </a:cxn>
                      <a:cxn ang="0">
                        <a:pos x="0" y="5"/>
                      </a:cxn>
                    </a:cxnLst>
                    <a:rect l="0" t="0" r="r" b="b"/>
                    <a:pathLst>
                      <a:path w="36" h="37">
                        <a:moveTo>
                          <a:pt x="0" y="5"/>
                        </a:moveTo>
                        <a:cubicBezTo>
                          <a:pt x="4" y="4"/>
                          <a:pt x="8" y="0"/>
                          <a:pt x="12" y="1"/>
                        </a:cubicBezTo>
                        <a:cubicBezTo>
                          <a:pt x="21" y="4"/>
                          <a:pt x="36" y="17"/>
                          <a:pt x="36" y="17"/>
                        </a:cubicBezTo>
                        <a:cubicBezTo>
                          <a:pt x="29" y="37"/>
                          <a:pt x="22" y="26"/>
                          <a:pt x="8" y="17"/>
                        </a:cubicBezTo>
                        <a:cubicBezTo>
                          <a:pt x="5" y="13"/>
                          <a:pt x="0" y="5"/>
                          <a:pt x="0" y="5"/>
                        </a:cubicBezTo>
                        <a:close/>
                      </a:path>
                    </a:pathLst>
                  </a:custGeom>
                  <a:solidFill>
                    <a:schemeClr val="folHlink"/>
                  </a:solidFill>
                  <a:ln w="9525">
                    <a:noFill/>
                    <a:round/>
                    <a:headEnd/>
                    <a:tailEnd/>
                  </a:ln>
                  <a:effectLst/>
                </p:spPr>
                <p:txBody>
                  <a:bodyPr wrap="none" anchor="ctr"/>
                  <a:lstStyle/>
                  <a:p>
                    <a:endParaRPr lang="en-US"/>
                  </a:p>
                </p:txBody>
              </p:sp>
              <p:sp>
                <p:nvSpPr>
                  <p:cNvPr id="22566" name="Freeform 38"/>
                  <p:cNvSpPr>
                    <a:spLocks/>
                  </p:cNvSpPr>
                  <p:nvPr/>
                </p:nvSpPr>
                <p:spPr bwMode="ltGray">
                  <a:xfrm>
                    <a:off x="2878" y="406"/>
                    <a:ext cx="73" cy="33"/>
                  </a:xfrm>
                  <a:custGeom>
                    <a:avLst/>
                    <a:gdLst/>
                    <a:ahLst/>
                    <a:cxnLst>
                      <a:cxn ang="0">
                        <a:pos x="0" y="49"/>
                      </a:cxn>
                      <a:cxn ang="0">
                        <a:pos x="28" y="25"/>
                      </a:cxn>
                      <a:cxn ang="0">
                        <a:pos x="56" y="21"/>
                      </a:cxn>
                      <a:cxn ang="0">
                        <a:pos x="80" y="9"/>
                      </a:cxn>
                      <a:cxn ang="0">
                        <a:pos x="64" y="25"/>
                      </a:cxn>
                      <a:cxn ang="0">
                        <a:pos x="124" y="49"/>
                      </a:cxn>
                      <a:cxn ang="0">
                        <a:pos x="160" y="65"/>
                      </a:cxn>
                      <a:cxn ang="0">
                        <a:pos x="116" y="77"/>
                      </a:cxn>
                      <a:cxn ang="0">
                        <a:pos x="88" y="57"/>
                      </a:cxn>
                      <a:cxn ang="0">
                        <a:pos x="76" y="53"/>
                      </a:cxn>
                      <a:cxn ang="0">
                        <a:pos x="24" y="41"/>
                      </a:cxn>
                      <a:cxn ang="0">
                        <a:pos x="0" y="49"/>
                      </a:cxn>
                    </a:cxnLst>
                    <a:rect l="0" t="0" r="r" b="b"/>
                    <a:pathLst>
                      <a:path w="170" h="96">
                        <a:moveTo>
                          <a:pt x="0" y="49"/>
                        </a:moveTo>
                        <a:cubicBezTo>
                          <a:pt x="5" y="33"/>
                          <a:pt x="12" y="30"/>
                          <a:pt x="28" y="25"/>
                        </a:cubicBezTo>
                        <a:cubicBezTo>
                          <a:pt x="20" y="0"/>
                          <a:pt x="42" y="16"/>
                          <a:pt x="56" y="21"/>
                        </a:cubicBezTo>
                        <a:cubicBezTo>
                          <a:pt x="56" y="21"/>
                          <a:pt x="77" y="6"/>
                          <a:pt x="80" y="9"/>
                        </a:cubicBezTo>
                        <a:cubicBezTo>
                          <a:pt x="85" y="14"/>
                          <a:pt x="71" y="23"/>
                          <a:pt x="64" y="25"/>
                        </a:cubicBezTo>
                        <a:cubicBezTo>
                          <a:pt x="82" y="37"/>
                          <a:pt x="103" y="42"/>
                          <a:pt x="124" y="49"/>
                        </a:cubicBezTo>
                        <a:cubicBezTo>
                          <a:pt x="136" y="53"/>
                          <a:pt x="160" y="65"/>
                          <a:pt x="160" y="65"/>
                        </a:cubicBezTo>
                        <a:cubicBezTo>
                          <a:pt x="170" y="96"/>
                          <a:pt x="134" y="83"/>
                          <a:pt x="116" y="77"/>
                        </a:cubicBezTo>
                        <a:cubicBezTo>
                          <a:pt x="109" y="57"/>
                          <a:pt x="116" y="66"/>
                          <a:pt x="88" y="57"/>
                        </a:cubicBezTo>
                        <a:cubicBezTo>
                          <a:pt x="84" y="56"/>
                          <a:pt x="76" y="53"/>
                          <a:pt x="76" y="53"/>
                        </a:cubicBezTo>
                        <a:cubicBezTo>
                          <a:pt x="57" y="34"/>
                          <a:pt x="53" y="37"/>
                          <a:pt x="24" y="41"/>
                        </a:cubicBezTo>
                        <a:cubicBezTo>
                          <a:pt x="9" y="51"/>
                          <a:pt x="17" y="49"/>
                          <a:pt x="0" y="49"/>
                        </a:cubicBezTo>
                        <a:close/>
                      </a:path>
                    </a:pathLst>
                  </a:custGeom>
                  <a:solidFill>
                    <a:schemeClr val="folHlink"/>
                  </a:solidFill>
                  <a:ln w="9525">
                    <a:noFill/>
                    <a:round/>
                    <a:headEnd/>
                    <a:tailEnd/>
                  </a:ln>
                  <a:effectLst/>
                </p:spPr>
                <p:txBody>
                  <a:bodyPr wrap="none" anchor="ctr"/>
                  <a:lstStyle/>
                  <a:p>
                    <a:endParaRPr lang="en-US"/>
                  </a:p>
                </p:txBody>
              </p:sp>
              <p:sp>
                <p:nvSpPr>
                  <p:cNvPr id="22567" name="Freeform 39"/>
                  <p:cNvSpPr>
                    <a:spLocks/>
                  </p:cNvSpPr>
                  <p:nvPr/>
                </p:nvSpPr>
                <p:spPr bwMode="ltGray">
                  <a:xfrm>
                    <a:off x="2955" y="433"/>
                    <a:ext cx="59" cy="15"/>
                  </a:xfrm>
                  <a:custGeom>
                    <a:avLst/>
                    <a:gdLst/>
                    <a:ahLst/>
                    <a:cxnLst>
                      <a:cxn ang="0">
                        <a:pos x="0" y="0"/>
                      </a:cxn>
                      <a:cxn ang="0">
                        <a:pos x="52" y="4"/>
                      </a:cxn>
                      <a:cxn ang="0">
                        <a:pos x="88" y="24"/>
                      </a:cxn>
                      <a:cxn ang="0">
                        <a:pos x="112" y="20"/>
                      </a:cxn>
                      <a:cxn ang="0">
                        <a:pos x="108" y="44"/>
                      </a:cxn>
                      <a:cxn ang="0">
                        <a:pos x="64" y="40"/>
                      </a:cxn>
                      <a:cxn ang="0">
                        <a:pos x="0" y="36"/>
                      </a:cxn>
                      <a:cxn ang="0">
                        <a:pos x="28" y="20"/>
                      </a:cxn>
                      <a:cxn ang="0">
                        <a:pos x="0" y="0"/>
                      </a:cxn>
                    </a:cxnLst>
                    <a:rect l="0" t="0" r="r" b="b"/>
                    <a:pathLst>
                      <a:path w="138" h="44">
                        <a:moveTo>
                          <a:pt x="0" y="0"/>
                        </a:moveTo>
                        <a:cubicBezTo>
                          <a:pt x="19" y="3"/>
                          <a:pt x="35" y="10"/>
                          <a:pt x="52" y="4"/>
                        </a:cubicBezTo>
                        <a:cubicBezTo>
                          <a:pt x="87" y="11"/>
                          <a:pt x="61" y="15"/>
                          <a:pt x="88" y="24"/>
                        </a:cubicBezTo>
                        <a:cubicBezTo>
                          <a:pt x="96" y="23"/>
                          <a:pt x="104" y="19"/>
                          <a:pt x="112" y="20"/>
                        </a:cubicBezTo>
                        <a:cubicBezTo>
                          <a:pt x="138" y="23"/>
                          <a:pt x="118" y="41"/>
                          <a:pt x="108" y="44"/>
                        </a:cubicBezTo>
                        <a:cubicBezTo>
                          <a:pt x="78" y="34"/>
                          <a:pt x="92" y="34"/>
                          <a:pt x="64" y="40"/>
                        </a:cubicBezTo>
                        <a:cubicBezTo>
                          <a:pt x="41" y="37"/>
                          <a:pt x="22" y="41"/>
                          <a:pt x="0" y="36"/>
                        </a:cubicBezTo>
                        <a:cubicBezTo>
                          <a:pt x="6" y="11"/>
                          <a:pt x="7" y="27"/>
                          <a:pt x="28" y="20"/>
                        </a:cubicBezTo>
                        <a:cubicBezTo>
                          <a:pt x="17" y="13"/>
                          <a:pt x="0" y="13"/>
                          <a:pt x="0" y="0"/>
                        </a:cubicBezTo>
                        <a:close/>
                      </a:path>
                    </a:pathLst>
                  </a:custGeom>
                  <a:solidFill>
                    <a:schemeClr val="folHlink"/>
                  </a:solidFill>
                  <a:ln w="9525">
                    <a:noFill/>
                    <a:round/>
                    <a:headEnd/>
                    <a:tailEnd/>
                  </a:ln>
                  <a:effectLst/>
                </p:spPr>
                <p:txBody>
                  <a:bodyPr wrap="none" anchor="ctr"/>
                  <a:lstStyle/>
                  <a:p>
                    <a:endParaRPr lang="en-US"/>
                  </a:p>
                </p:txBody>
              </p:sp>
              <p:sp>
                <p:nvSpPr>
                  <p:cNvPr id="22568" name="Freeform 40"/>
                  <p:cNvSpPr>
                    <a:spLocks/>
                  </p:cNvSpPr>
                  <p:nvPr/>
                </p:nvSpPr>
                <p:spPr bwMode="ltGray">
                  <a:xfrm>
                    <a:off x="2924" y="441"/>
                    <a:ext cx="24" cy="14"/>
                  </a:xfrm>
                  <a:custGeom>
                    <a:avLst/>
                    <a:gdLst/>
                    <a:ahLst/>
                    <a:cxnLst>
                      <a:cxn ang="0">
                        <a:pos x="17" y="25"/>
                      </a:cxn>
                      <a:cxn ang="0">
                        <a:pos x="37" y="13"/>
                      </a:cxn>
                      <a:cxn ang="0">
                        <a:pos x="17" y="25"/>
                      </a:cxn>
                    </a:cxnLst>
                    <a:rect l="0" t="0" r="r" b="b"/>
                    <a:pathLst>
                      <a:path w="57" h="42">
                        <a:moveTo>
                          <a:pt x="17" y="25"/>
                        </a:moveTo>
                        <a:cubicBezTo>
                          <a:pt x="0" y="0"/>
                          <a:pt x="21" y="9"/>
                          <a:pt x="37" y="13"/>
                        </a:cubicBezTo>
                        <a:cubicBezTo>
                          <a:pt x="57" y="42"/>
                          <a:pt x="30" y="25"/>
                          <a:pt x="17" y="25"/>
                        </a:cubicBezTo>
                        <a:close/>
                      </a:path>
                    </a:pathLst>
                  </a:custGeom>
                  <a:solidFill>
                    <a:schemeClr val="folHlink"/>
                  </a:solidFill>
                  <a:ln w="9525">
                    <a:noFill/>
                    <a:round/>
                    <a:headEnd/>
                    <a:tailEnd/>
                  </a:ln>
                  <a:effectLst/>
                </p:spPr>
                <p:txBody>
                  <a:bodyPr wrap="none" anchor="ctr"/>
                  <a:lstStyle/>
                  <a:p>
                    <a:endParaRPr lang="en-US"/>
                  </a:p>
                </p:txBody>
              </p:sp>
              <p:sp>
                <p:nvSpPr>
                  <p:cNvPr id="22569" name="Freeform 41"/>
                  <p:cNvSpPr>
                    <a:spLocks/>
                  </p:cNvSpPr>
                  <p:nvPr/>
                </p:nvSpPr>
                <p:spPr bwMode="ltGray">
                  <a:xfrm>
                    <a:off x="2908" y="398"/>
                    <a:ext cx="16" cy="18"/>
                  </a:xfrm>
                  <a:custGeom>
                    <a:avLst/>
                    <a:gdLst/>
                    <a:ahLst/>
                    <a:cxnLst>
                      <a:cxn ang="0">
                        <a:pos x="19" y="32"/>
                      </a:cxn>
                      <a:cxn ang="0">
                        <a:pos x="19" y="0"/>
                      </a:cxn>
                      <a:cxn ang="0">
                        <a:pos x="19" y="32"/>
                      </a:cxn>
                    </a:cxnLst>
                    <a:rect l="0" t="0" r="r" b="b"/>
                    <a:pathLst>
                      <a:path w="39" h="52">
                        <a:moveTo>
                          <a:pt x="19" y="32"/>
                        </a:moveTo>
                        <a:cubicBezTo>
                          <a:pt x="13" y="14"/>
                          <a:pt x="0" y="13"/>
                          <a:pt x="19" y="0"/>
                        </a:cubicBezTo>
                        <a:cubicBezTo>
                          <a:pt x="23" y="5"/>
                          <a:pt x="39" y="52"/>
                          <a:pt x="19" y="32"/>
                        </a:cubicBezTo>
                        <a:close/>
                      </a:path>
                    </a:pathLst>
                  </a:custGeom>
                  <a:solidFill>
                    <a:schemeClr val="folHlink"/>
                  </a:solidFill>
                  <a:ln w="9525">
                    <a:noFill/>
                    <a:round/>
                    <a:headEnd/>
                    <a:tailEnd/>
                  </a:ln>
                  <a:effectLst/>
                </p:spPr>
                <p:txBody>
                  <a:bodyPr wrap="none" anchor="ctr"/>
                  <a:lstStyle/>
                  <a:p>
                    <a:endParaRPr lang="en-US"/>
                  </a:p>
                </p:txBody>
              </p:sp>
              <p:sp>
                <p:nvSpPr>
                  <p:cNvPr id="22570" name="Freeform 42"/>
                  <p:cNvSpPr>
                    <a:spLocks/>
                  </p:cNvSpPr>
                  <p:nvPr/>
                </p:nvSpPr>
                <p:spPr bwMode="ltGray">
                  <a:xfrm>
                    <a:off x="3035" y="452"/>
                    <a:ext cx="19" cy="27"/>
                  </a:xfrm>
                  <a:custGeom>
                    <a:avLst/>
                    <a:gdLst/>
                    <a:ahLst/>
                    <a:cxnLst>
                      <a:cxn ang="0">
                        <a:pos x="4" y="9"/>
                      </a:cxn>
                      <a:cxn ang="0">
                        <a:pos x="20" y="33"/>
                      </a:cxn>
                      <a:cxn ang="0">
                        <a:pos x="24" y="49"/>
                      </a:cxn>
                      <a:cxn ang="0">
                        <a:pos x="36" y="53"/>
                      </a:cxn>
                      <a:cxn ang="0">
                        <a:pos x="24" y="73"/>
                      </a:cxn>
                      <a:cxn ang="0">
                        <a:pos x="0" y="21"/>
                      </a:cxn>
                      <a:cxn ang="0">
                        <a:pos x="4" y="9"/>
                      </a:cxn>
                    </a:cxnLst>
                    <a:rect l="0" t="0" r="r" b="b"/>
                    <a:pathLst>
                      <a:path w="44" h="80">
                        <a:moveTo>
                          <a:pt x="4" y="9"/>
                        </a:moveTo>
                        <a:cubicBezTo>
                          <a:pt x="9" y="17"/>
                          <a:pt x="18" y="24"/>
                          <a:pt x="20" y="33"/>
                        </a:cubicBezTo>
                        <a:cubicBezTo>
                          <a:pt x="21" y="38"/>
                          <a:pt x="21" y="45"/>
                          <a:pt x="24" y="49"/>
                        </a:cubicBezTo>
                        <a:cubicBezTo>
                          <a:pt x="27" y="52"/>
                          <a:pt x="32" y="52"/>
                          <a:pt x="36" y="53"/>
                        </a:cubicBezTo>
                        <a:cubicBezTo>
                          <a:pt x="41" y="68"/>
                          <a:pt x="44" y="80"/>
                          <a:pt x="24" y="73"/>
                        </a:cubicBezTo>
                        <a:cubicBezTo>
                          <a:pt x="19" y="55"/>
                          <a:pt x="11" y="37"/>
                          <a:pt x="0" y="21"/>
                        </a:cubicBezTo>
                        <a:cubicBezTo>
                          <a:pt x="4" y="4"/>
                          <a:pt x="4" y="0"/>
                          <a:pt x="4" y="9"/>
                        </a:cubicBezTo>
                        <a:close/>
                      </a:path>
                    </a:pathLst>
                  </a:custGeom>
                  <a:solidFill>
                    <a:schemeClr val="folHlink"/>
                  </a:solidFill>
                  <a:ln w="9525">
                    <a:noFill/>
                    <a:round/>
                    <a:headEnd/>
                    <a:tailEnd/>
                  </a:ln>
                  <a:effectLst/>
                </p:spPr>
                <p:txBody>
                  <a:bodyPr wrap="none" anchor="ctr"/>
                  <a:lstStyle/>
                  <a:p>
                    <a:endParaRPr lang="en-US"/>
                  </a:p>
                </p:txBody>
              </p:sp>
              <p:sp>
                <p:nvSpPr>
                  <p:cNvPr id="22571" name="Freeform 43"/>
                  <p:cNvSpPr>
                    <a:spLocks/>
                  </p:cNvSpPr>
                  <p:nvPr/>
                </p:nvSpPr>
                <p:spPr bwMode="ltGray">
                  <a:xfrm>
                    <a:off x="2696" y="247"/>
                    <a:ext cx="205" cy="41"/>
                  </a:xfrm>
                  <a:custGeom>
                    <a:avLst/>
                    <a:gdLst/>
                    <a:ahLst/>
                    <a:cxnLst>
                      <a:cxn ang="0">
                        <a:pos x="220" y="1"/>
                      </a:cxn>
                      <a:cxn ang="0">
                        <a:pos x="231" y="8"/>
                      </a:cxn>
                      <a:cxn ang="0">
                        <a:pos x="235" y="0"/>
                      </a:cxn>
                      <a:cxn ang="0">
                        <a:pos x="265" y="0"/>
                      </a:cxn>
                      <a:cxn ang="0">
                        <a:pos x="287" y="17"/>
                      </a:cxn>
                      <a:cxn ang="0">
                        <a:pos x="319" y="10"/>
                      </a:cxn>
                      <a:cxn ang="0">
                        <a:pos x="314" y="29"/>
                      </a:cxn>
                      <a:cxn ang="0">
                        <a:pos x="298" y="46"/>
                      </a:cxn>
                      <a:cxn ang="0">
                        <a:pos x="295" y="29"/>
                      </a:cxn>
                      <a:cxn ang="0">
                        <a:pos x="287" y="31"/>
                      </a:cxn>
                      <a:cxn ang="0">
                        <a:pos x="279" y="29"/>
                      </a:cxn>
                      <a:cxn ang="0">
                        <a:pos x="263" y="21"/>
                      </a:cxn>
                      <a:cxn ang="0">
                        <a:pos x="228" y="38"/>
                      </a:cxn>
                      <a:cxn ang="0">
                        <a:pos x="201" y="44"/>
                      </a:cxn>
                      <a:cxn ang="0">
                        <a:pos x="212" y="57"/>
                      </a:cxn>
                      <a:cxn ang="0">
                        <a:pos x="188" y="63"/>
                      </a:cxn>
                      <a:cxn ang="0">
                        <a:pos x="169" y="61"/>
                      </a:cxn>
                      <a:cxn ang="0">
                        <a:pos x="177" y="57"/>
                      </a:cxn>
                      <a:cxn ang="0">
                        <a:pos x="171" y="40"/>
                      </a:cxn>
                      <a:cxn ang="0">
                        <a:pos x="169" y="31"/>
                      </a:cxn>
                      <a:cxn ang="0">
                        <a:pos x="158" y="23"/>
                      </a:cxn>
                      <a:cxn ang="0">
                        <a:pos x="142" y="27"/>
                      </a:cxn>
                      <a:cxn ang="0">
                        <a:pos x="134" y="27"/>
                      </a:cxn>
                      <a:cxn ang="0">
                        <a:pos x="123" y="25"/>
                      </a:cxn>
                      <a:cxn ang="0">
                        <a:pos x="83" y="2"/>
                      </a:cxn>
                      <a:cxn ang="0">
                        <a:pos x="59" y="14"/>
                      </a:cxn>
                      <a:cxn ang="0">
                        <a:pos x="1" y="0"/>
                      </a:cxn>
                      <a:cxn ang="0">
                        <a:pos x="220" y="1"/>
                      </a:cxn>
                    </a:cxnLst>
                    <a:rect l="0" t="0" r="r" b="b"/>
                    <a:pathLst>
                      <a:path w="323" h="64">
                        <a:moveTo>
                          <a:pt x="220" y="1"/>
                        </a:moveTo>
                        <a:cubicBezTo>
                          <a:pt x="215" y="12"/>
                          <a:pt x="225" y="17"/>
                          <a:pt x="231" y="8"/>
                        </a:cubicBezTo>
                        <a:cubicBezTo>
                          <a:pt x="235" y="0"/>
                          <a:pt x="229" y="7"/>
                          <a:pt x="235" y="0"/>
                        </a:cubicBezTo>
                        <a:lnTo>
                          <a:pt x="265" y="0"/>
                        </a:lnTo>
                        <a:cubicBezTo>
                          <a:pt x="277" y="6"/>
                          <a:pt x="276" y="11"/>
                          <a:pt x="287" y="17"/>
                        </a:cubicBezTo>
                        <a:cubicBezTo>
                          <a:pt x="308" y="11"/>
                          <a:pt x="293" y="7"/>
                          <a:pt x="319" y="10"/>
                        </a:cubicBezTo>
                        <a:cubicBezTo>
                          <a:pt x="323" y="19"/>
                          <a:pt x="321" y="22"/>
                          <a:pt x="314" y="29"/>
                        </a:cubicBezTo>
                        <a:cubicBezTo>
                          <a:pt x="312" y="39"/>
                          <a:pt x="313" y="50"/>
                          <a:pt x="298" y="46"/>
                        </a:cubicBezTo>
                        <a:cubicBezTo>
                          <a:pt x="297" y="40"/>
                          <a:pt x="298" y="34"/>
                          <a:pt x="295" y="29"/>
                        </a:cubicBezTo>
                        <a:cubicBezTo>
                          <a:pt x="294" y="27"/>
                          <a:pt x="290" y="31"/>
                          <a:pt x="287" y="31"/>
                        </a:cubicBezTo>
                        <a:cubicBezTo>
                          <a:pt x="284" y="31"/>
                          <a:pt x="282" y="30"/>
                          <a:pt x="279" y="29"/>
                        </a:cubicBezTo>
                        <a:cubicBezTo>
                          <a:pt x="274" y="27"/>
                          <a:pt x="263" y="21"/>
                          <a:pt x="263" y="21"/>
                        </a:cubicBezTo>
                        <a:cubicBezTo>
                          <a:pt x="249" y="23"/>
                          <a:pt x="241" y="31"/>
                          <a:pt x="228" y="38"/>
                        </a:cubicBezTo>
                        <a:cubicBezTo>
                          <a:pt x="220" y="41"/>
                          <a:pt x="209" y="42"/>
                          <a:pt x="201" y="44"/>
                        </a:cubicBezTo>
                        <a:cubicBezTo>
                          <a:pt x="193" y="54"/>
                          <a:pt x="200" y="53"/>
                          <a:pt x="212" y="57"/>
                        </a:cubicBezTo>
                        <a:cubicBezTo>
                          <a:pt x="200" y="62"/>
                          <a:pt x="199" y="57"/>
                          <a:pt x="188" y="63"/>
                        </a:cubicBezTo>
                        <a:cubicBezTo>
                          <a:pt x="181" y="62"/>
                          <a:pt x="174" y="64"/>
                          <a:pt x="169" y="61"/>
                        </a:cubicBezTo>
                        <a:cubicBezTo>
                          <a:pt x="166" y="59"/>
                          <a:pt x="175" y="59"/>
                          <a:pt x="177" y="57"/>
                        </a:cubicBezTo>
                        <a:cubicBezTo>
                          <a:pt x="181" y="48"/>
                          <a:pt x="149" y="28"/>
                          <a:pt x="171" y="40"/>
                        </a:cubicBezTo>
                        <a:cubicBezTo>
                          <a:pt x="184" y="55"/>
                          <a:pt x="184" y="36"/>
                          <a:pt x="169" y="31"/>
                        </a:cubicBezTo>
                        <a:cubicBezTo>
                          <a:pt x="167" y="27"/>
                          <a:pt x="167" y="22"/>
                          <a:pt x="158" y="23"/>
                        </a:cubicBezTo>
                        <a:cubicBezTo>
                          <a:pt x="153" y="23"/>
                          <a:pt x="142" y="27"/>
                          <a:pt x="142" y="27"/>
                        </a:cubicBezTo>
                        <a:cubicBezTo>
                          <a:pt x="136" y="39"/>
                          <a:pt x="143" y="31"/>
                          <a:pt x="134" y="27"/>
                        </a:cubicBezTo>
                        <a:cubicBezTo>
                          <a:pt x="130" y="25"/>
                          <a:pt x="126" y="25"/>
                          <a:pt x="123" y="25"/>
                        </a:cubicBezTo>
                        <a:cubicBezTo>
                          <a:pt x="117" y="11"/>
                          <a:pt x="100" y="6"/>
                          <a:pt x="83" y="2"/>
                        </a:cubicBezTo>
                        <a:cubicBezTo>
                          <a:pt x="70" y="4"/>
                          <a:pt x="69" y="9"/>
                          <a:pt x="59" y="14"/>
                        </a:cubicBezTo>
                        <a:cubicBezTo>
                          <a:pt x="45" y="14"/>
                          <a:pt x="0" y="12"/>
                          <a:pt x="1" y="0"/>
                        </a:cubicBezTo>
                        <a:lnTo>
                          <a:pt x="220" y="1"/>
                        </a:lnTo>
                        <a:close/>
                      </a:path>
                    </a:pathLst>
                  </a:custGeom>
                  <a:solidFill>
                    <a:schemeClr val="folHlink"/>
                  </a:solidFill>
                  <a:ln w="9525">
                    <a:noFill/>
                    <a:round/>
                    <a:headEnd/>
                    <a:tailEnd/>
                  </a:ln>
                  <a:effectLst/>
                </p:spPr>
                <p:txBody>
                  <a:bodyPr wrap="none" anchor="ctr"/>
                  <a:lstStyle/>
                  <a:p>
                    <a:endParaRPr lang="en-US"/>
                  </a:p>
                </p:txBody>
              </p:sp>
              <p:sp>
                <p:nvSpPr>
                  <p:cNvPr id="22572" name="Freeform 44"/>
                  <p:cNvSpPr>
                    <a:spLocks/>
                  </p:cNvSpPr>
                  <p:nvPr/>
                </p:nvSpPr>
                <p:spPr bwMode="ltGray">
                  <a:xfrm>
                    <a:off x="2515" y="246"/>
                    <a:ext cx="190" cy="20"/>
                  </a:xfrm>
                  <a:custGeom>
                    <a:avLst/>
                    <a:gdLst/>
                    <a:ahLst/>
                    <a:cxnLst>
                      <a:cxn ang="0">
                        <a:pos x="105" y="31"/>
                      </a:cxn>
                      <a:cxn ang="0">
                        <a:pos x="30" y="1"/>
                      </a:cxn>
                      <a:cxn ang="0">
                        <a:pos x="285" y="0"/>
                      </a:cxn>
                      <a:cxn ang="0">
                        <a:pos x="296" y="14"/>
                      </a:cxn>
                      <a:cxn ang="0">
                        <a:pos x="264" y="16"/>
                      </a:cxn>
                      <a:cxn ang="0">
                        <a:pos x="105" y="31"/>
                      </a:cxn>
                    </a:cxnLst>
                    <a:rect l="0" t="0" r="r" b="b"/>
                    <a:pathLst>
                      <a:path w="300" h="31">
                        <a:moveTo>
                          <a:pt x="105" y="31"/>
                        </a:moveTo>
                        <a:cubicBezTo>
                          <a:pt x="83" y="19"/>
                          <a:pt x="0" y="6"/>
                          <a:pt x="30" y="1"/>
                        </a:cubicBezTo>
                        <a:lnTo>
                          <a:pt x="285" y="0"/>
                        </a:lnTo>
                        <a:cubicBezTo>
                          <a:pt x="296" y="4"/>
                          <a:pt x="300" y="5"/>
                          <a:pt x="296" y="14"/>
                        </a:cubicBezTo>
                        <a:cubicBezTo>
                          <a:pt x="285" y="11"/>
                          <a:pt x="276" y="16"/>
                          <a:pt x="264" y="16"/>
                        </a:cubicBezTo>
                        <a:lnTo>
                          <a:pt x="105" y="31"/>
                        </a:lnTo>
                        <a:close/>
                      </a:path>
                    </a:pathLst>
                  </a:custGeom>
                  <a:solidFill>
                    <a:schemeClr val="folHlink"/>
                  </a:solidFill>
                  <a:ln w="9525">
                    <a:noFill/>
                    <a:round/>
                    <a:headEnd/>
                    <a:tailEnd/>
                  </a:ln>
                  <a:effectLst/>
                </p:spPr>
                <p:txBody>
                  <a:bodyPr wrap="none" anchor="ctr"/>
                  <a:lstStyle/>
                  <a:p>
                    <a:endParaRPr lang="en-US"/>
                  </a:p>
                </p:txBody>
              </p:sp>
              <p:sp>
                <p:nvSpPr>
                  <p:cNvPr id="22573" name="Freeform 45"/>
                  <p:cNvSpPr>
                    <a:spLocks/>
                  </p:cNvSpPr>
                  <p:nvPr/>
                </p:nvSpPr>
                <p:spPr bwMode="ltGray">
                  <a:xfrm>
                    <a:off x="2096" y="275"/>
                    <a:ext cx="18" cy="10"/>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endParaRPr lang="en-US"/>
                  </a:p>
                </p:txBody>
              </p:sp>
              <p:sp>
                <p:nvSpPr>
                  <p:cNvPr id="22574" name="Freeform 46"/>
                  <p:cNvSpPr>
                    <a:spLocks/>
                  </p:cNvSpPr>
                  <p:nvPr/>
                </p:nvSpPr>
                <p:spPr bwMode="ltGray">
                  <a:xfrm>
                    <a:off x="1606" y="246"/>
                    <a:ext cx="436" cy="152"/>
                  </a:xfrm>
                  <a:custGeom>
                    <a:avLst/>
                    <a:gdLst/>
                    <a:ahLst/>
                    <a:cxnLst>
                      <a:cxn ang="0">
                        <a:pos x="73" y="1"/>
                      </a:cxn>
                      <a:cxn ang="0">
                        <a:pos x="436"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6" h="152">
                        <a:moveTo>
                          <a:pt x="73" y="1"/>
                        </a:moveTo>
                        <a:lnTo>
                          <a:pt x="436" y="0"/>
                        </a:lnTo>
                        <a:cubicBezTo>
                          <a:pt x="430"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endParaRPr lang="en-US"/>
                  </a:p>
                </p:txBody>
              </p:sp>
              <p:sp>
                <p:nvSpPr>
                  <p:cNvPr id="22575" name="Freeform 47"/>
                  <p:cNvSpPr>
                    <a:spLocks/>
                  </p:cNvSpPr>
                  <p:nvPr/>
                </p:nvSpPr>
                <p:spPr bwMode="ltGray">
                  <a:xfrm>
                    <a:off x="2043" y="241"/>
                    <a:ext cx="20" cy="55"/>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endParaRPr lang="en-US"/>
                  </a:p>
                </p:txBody>
              </p:sp>
              <p:sp>
                <p:nvSpPr>
                  <p:cNvPr id="22576" name="Freeform 48"/>
                  <p:cNvSpPr>
                    <a:spLocks/>
                  </p:cNvSpPr>
                  <p:nvPr/>
                </p:nvSpPr>
                <p:spPr bwMode="ltGray">
                  <a:xfrm>
                    <a:off x="2031" y="287"/>
                    <a:ext cx="59" cy="3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endParaRPr lang="en-US"/>
                  </a:p>
                </p:txBody>
              </p:sp>
              <p:sp>
                <p:nvSpPr>
                  <p:cNvPr id="22577" name="Freeform 49"/>
                  <p:cNvSpPr>
                    <a:spLocks/>
                  </p:cNvSpPr>
                  <p:nvPr/>
                </p:nvSpPr>
                <p:spPr bwMode="ltGray">
                  <a:xfrm>
                    <a:off x="1968" y="319"/>
                    <a:ext cx="80" cy="72"/>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endParaRPr lang="en-US"/>
                  </a:p>
                </p:txBody>
              </p:sp>
              <p:sp>
                <p:nvSpPr>
                  <p:cNvPr id="22578" name="Freeform 50"/>
                  <p:cNvSpPr>
                    <a:spLocks/>
                  </p:cNvSpPr>
                  <p:nvPr/>
                </p:nvSpPr>
                <p:spPr bwMode="ltGray">
                  <a:xfrm>
                    <a:off x="2021" y="340"/>
                    <a:ext cx="6" cy="4"/>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endParaRPr lang="en-US"/>
                  </a:p>
                </p:txBody>
              </p:sp>
              <p:sp>
                <p:nvSpPr>
                  <p:cNvPr id="22579" name="Freeform 51"/>
                  <p:cNvSpPr>
                    <a:spLocks/>
                  </p:cNvSpPr>
                  <p:nvPr/>
                </p:nvSpPr>
                <p:spPr bwMode="ltGray">
                  <a:xfrm>
                    <a:off x="1573" y="389"/>
                    <a:ext cx="347" cy="189"/>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endParaRPr lang="en-US"/>
                  </a:p>
                </p:txBody>
              </p:sp>
              <p:sp>
                <p:nvSpPr>
                  <p:cNvPr id="22580" name="Freeform 52"/>
                  <p:cNvSpPr>
                    <a:spLocks/>
                  </p:cNvSpPr>
                  <p:nvPr/>
                </p:nvSpPr>
                <p:spPr bwMode="ltGray">
                  <a:xfrm>
                    <a:off x="1634" y="519"/>
                    <a:ext cx="19" cy="29"/>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endParaRPr lang="en-US"/>
                  </a:p>
                </p:txBody>
              </p:sp>
              <p:sp>
                <p:nvSpPr>
                  <p:cNvPr id="22581" name="Freeform 53"/>
                  <p:cNvSpPr>
                    <a:spLocks/>
                  </p:cNvSpPr>
                  <p:nvPr/>
                </p:nvSpPr>
                <p:spPr bwMode="ltGray">
                  <a:xfrm>
                    <a:off x="1900" y="421"/>
                    <a:ext cx="18" cy="24"/>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endParaRPr lang="en-US"/>
                  </a:p>
                </p:txBody>
              </p:sp>
              <p:sp>
                <p:nvSpPr>
                  <p:cNvPr id="22582" name="Freeform 54"/>
                  <p:cNvSpPr>
                    <a:spLocks/>
                  </p:cNvSpPr>
                  <p:nvPr/>
                </p:nvSpPr>
                <p:spPr bwMode="ltGray">
                  <a:xfrm>
                    <a:off x="1951" y="409"/>
                    <a:ext cx="9" cy="10"/>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endParaRPr lang="en-US"/>
                  </a:p>
                </p:txBody>
              </p:sp>
              <p:sp>
                <p:nvSpPr>
                  <p:cNvPr id="22583" name="Freeform 55"/>
                  <p:cNvSpPr>
                    <a:spLocks/>
                  </p:cNvSpPr>
                  <p:nvPr/>
                </p:nvSpPr>
                <p:spPr bwMode="ltGray">
                  <a:xfrm>
                    <a:off x="1021" y="314"/>
                    <a:ext cx="433" cy="354"/>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endParaRPr lang="en-US"/>
                  </a:p>
                </p:txBody>
              </p:sp>
              <p:sp>
                <p:nvSpPr>
                  <p:cNvPr id="22584" name="Freeform 56"/>
                  <p:cNvSpPr>
                    <a:spLocks/>
                  </p:cNvSpPr>
                  <p:nvPr/>
                </p:nvSpPr>
                <p:spPr bwMode="ltGray">
                  <a:xfrm>
                    <a:off x="1189" y="447"/>
                    <a:ext cx="163" cy="221"/>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endParaRPr lang="en-US"/>
                  </a:p>
                </p:txBody>
              </p:sp>
              <p:sp>
                <p:nvSpPr>
                  <p:cNvPr id="22585" name="Freeform 57"/>
                  <p:cNvSpPr>
                    <a:spLocks/>
                  </p:cNvSpPr>
                  <p:nvPr/>
                </p:nvSpPr>
                <p:spPr bwMode="ltGray">
                  <a:xfrm>
                    <a:off x="1476" y="611"/>
                    <a:ext cx="7" cy="12"/>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endParaRPr lang="en-US"/>
                  </a:p>
                </p:txBody>
              </p:sp>
              <p:sp>
                <p:nvSpPr>
                  <p:cNvPr id="22586" name="Freeform 58"/>
                  <p:cNvSpPr>
                    <a:spLocks/>
                  </p:cNvSpPr>
                  <p:nvPr/>
                </p:nvSpPr>
                <p:spPr bwMode="ltGray">
                  <a:xfrm>
                    <a:off x="1467" y="497"/>
                    <a:ext cx="9" cy="7"/>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endParaRPr lang="en-US"/>
                  </a:p>
                </p:txBody>
              </p:sp>
              <p:sp>
                <p:nvSpPr>
                  <p:cNvPr id="22587" name="Freeform 59"/>
                  <p:cNvSpPr>
                    <a:spLocks/>
                  </p:cNvSpPr>
                  <p:nvPr/>
                </p:nvSpPr>
                <p:spPr bwMode="ltGray">
                  <a:xfrm>
                    <a:off x="1072" y="357"/>
                    <a:ext cx="25" cy="10"/>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endParaRPr lang="en-US"/>
                  </a:p>
                </p:txBody>
              </p:sp>
              <p:sp>
                <p:nvSpPr>
                  <p:cNvPr id="22588" name="Freeform 60"/>
                  <p:cNvSpPr>
                    <a:spLocks/>
                  </p:cNvSpPr>
                  <p:nvPr/>
                </p:nvSpPr>
                <p:spPr bwMode="ltGray">
                  <a:xfrm>
                    <a:off x="1374" y="265"/>
                    <a:ext cx="295" cy="233"/>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endParaRPr lang="en-US"/>
                  </a:p>
                </p:txBody>
              </p:sp>
              <p:sp>
                <p:nvSpPr>
                  <p:cNvPr id="22589" name="Freeform 61"/>
                  <p:cNvSpPr>
                    <a:spLocks/>
                  </p:cNvSpPr>
                  <p:nvPr/>
                </p:nvSpPr>
                <p:spPr bwMode="ltGray">
                  <a:xfrm>
                    <a:off x="1173" y="247"/>
                    <a:ext cx="591" cy="95"/>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endParaRPr lang="en-US"/>
                  </a:p>
                </p:txBody>
              </p:sp>
              <p:sp>
                <p:nvSpPr>
                  <p:cNvPr id="22590" name="Freeform 62"/>
                  <p:cNvSpPr>
                    <a:spLocks/>
                  </p:cNvSpPr>
                  <p:nvPr/>
                </p:nvSpPr>
                <p:spPr bwMode="ltGray">
                  <a:xfrm>
                    <a:off x="1293" y="282"/>
                    <a:ext cx="13" cy="10"/>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endParaRPr lang="en-US"/>
                  </a:p>
                </p:txBody>
              </p:sp>
              <p:sp>
                <p:nvSpPr>
                  <p:cNvPr id="22591" name="Freeform 63"/>
                  <p:cNvSpPr>
                    <a:spLocks/>
                  </p:cNvSpPr>
                  <p:nvPr/>
                </p:nvSpPr>
                <p:spPr bwMode="ltGray">
                  <a:xfrm>
                    <a:off x="1278" y="296"/>
                    <a:ext cx="19" cy="11"/>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endParaRPr lang="en-US"/>
                  </a:p>
                </p:txBody>
              </p:sp>
              <p:sp>
                <p:nvSpPr>
                  <p:cNvPr id="22592" name="Freeform 64"/>
                  <p:cNvSpPr>
                    <a:spLocks/>
                  </p:cNvSpPr>
                  <p:nvPr/>
                </p:nvSpPr>
                <p:spPr bwMode="ltGray">
                  <a:xfrm>
                    <a:off x="1340" y="337"/>
                    <a:ext cx="32" cy="6"/>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endParaRPr lang="en-US"/>
                  </a:p>
                </p:txBody>
              </p:sp>
              <p:sp>
                <p:nvSpPr>
                  <p:cNvPr id="22593" name="Freeform 65"/>
                  <p:cNvSpPr>
                    <a:spLocks/>
                  </p:cNvSpPr>
                  <p:nvPr/>
                </p:nvSpPr>
                <p:spPr bwMode="ltGray">
                  <a:xfrm>
                    <a:off x="1395" y="336"/>
                    <a:ext cx="18" cy="15"/>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endParaRPr lang="en-US"/>
                  </a:p>
                </p:txBody>
              </p:sp>
              <p:sp>
                <p:nvSpPr>
                  <p:cNvPr id="22594" name="Freeform 66"/>
                  <p:cNvSpPr>
                    <a:spLocks/>
                  </p:cNvSpPr>
                  <p:nvPr/>
                </p:nvSpPr>
                <p:spPr bwMode="ltGray">
                  <a:xfrm>
                    <a:off x="1248" y="295"/>
                    <a:ext cx="14" cy="10"/>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endParaRPr lang="en-US"/>
                  </a:p>
                </p:txBody>
              </p:sp>
            </p:grpSp>
            <p:grpSp>
              <p:nvGrpSpPr>
                <p:cNvPr id="6" name="Group 67"/>
                <p:cNvGrpSpPr>
                  <a:grpSpLocks/>
                </p:cNvGrpSpPr>
                <p:nvPr/>
              </p:nvGrpSpPr>
              <p:grpSpPr bwMode="auto">
                <a:xfrm>
                  <a:off x="3709" y="240"/>
                  <a:ext cx="1139" cy="429"/>
                  <a:chOff x="3709" y="240"/>
                  <a:chExt cx="1139" cy="429"/>
                </a:xfrm>
              </p:grpSpPr>
              <p:sp>
                <p:nvSpPr>
                  <p:cNvPr id="22596" name="Freeform 68"/>
                  <p:cNvSpPr>
                    <a:spLocks/>
                  </p:cNvSpPr>
                  <p:nvPr/>
                </p:nvSpPr>
                <p:spPr bwMode="ltGray">
                  <a:xfrm>
                    <a:off x="4808" y="616"/>
                    <a:ext cx="13" cy="1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endParaRPr lang="en-US"/>
                  </a:p>
                </p:txBody>
              </p:sp>
              <p:sp>
                <p:nvSpPr>
                  <p:cNvPr id="22597" name="Freeform 69"/>
                  <p:cNvSpPr>
                    <a:spLocks/>
                  </p:cNvSpPr>
                  <p:nvPr/>
                </p:nvSpPr>
                <p:spPr bwMode="ltGray">
                  <a:xfrm>
                    <a:off x="4655" y="629"/>
                    <a:ext cx="11" cy="5"/>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endParaRPr lang="en-US"/>
                  </a:p>
                </p:txBody>
              </p:sp>
              <p:sp>
                <p:nvSpPr>
                  <p:cNvPr id="22598" name="Freeform 70"/>
                  <p:cNvSpPr>
                    <a:spLocks/>
                  </p:cNvSpPr>
                  <p:nvPr/>
                </p:nvSpPr>
                <p:spPr bwMode="ltGray">
                  <a:xfrm>
                    <a:off x="4609" y="635"/>
                    <a:ext cx="28" cy="16"/>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endParaRPr lang="en-US"/>
                  </a:p>
                </p:txBody>
              </p:sp>
              <p:sp>
                <p:nvSpPr>
                  <p:cNvPr id="22599" name="Freeform 71"/>
                  <p:cNvSpPr>
                    <a:spLocks/>
                  </p:cNvSpPr>
                  <p:nvPr/>
                </p:nvSpPr>
                <p:spPr bwMode="ltGray">
                  <a:xfrm>
                    <a:off x="4580" y="634"/>
                    <a:ext cx="29" cy="16"/>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endParaRPr lang="en-US"/>
                  </a:p>
                </p:txBody>
              </p:sp>
              <p:sp>
                <p:nvSpPr>
                  <p:cNvPr id="22600" name="Freeform 72"/>
                  <p:cNvSpPr>
                    <a:spLocks/>
                  </p:cNvSpPr>
                  <p:nvPr/>
                </p:nvSpPr>
                <p:spPr bwMode="ltGray">
                  <a:xfrm>
                    <a:off x="4423" y="547"/>
                    <a:ext cx="151" cy="93"/>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endParaRPr lang="en-US"/>
                  </a:p>
                </p:txBody>
              </p:sp>
              <p:sp>
                <p:nvSpPr>
                  <p:cNvPr id="22601" name="Freeform 73"/>
                  <p:cNvSpPr>
                    <a:spLocks/>
                  </p:cNvSpPr>
                  <p:nvPr/>
                </p:nvSpPr>
                <p:spPr bwMode="ltGray">
                  <a:xfrm>
                    <a:off x="4515" y="541"/>
                    <a:ext cx="67" cy="68"/>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endParaRPr lang="en-US"/>
                  </a:p>
                </p:txBody>
              </p:sp>
              <p:sp>
                <p:nvSpPr>
                  <p:cNvPr id="22602" name="Freeform 74"/>
                  <p:cNvSpPr>
                    <a:spLocks/>
                  </p:cNvSpPr>
                  <p:nvPr/>
                </p:nvSpPr>
                <p:spPr bwMode="ltGray">
                  <a:xfrm>
                    <a:off x="4580" y="572"/>
                    <a:ext cx="47" cy="13"/>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endParaRPr lang="en-US"/>
                  </a:p>
                </p:txBody>
              </p:sp>
              <p:sp>
                <p:nvSpPr>
                  <p:cNvPr id="22603" name="Freeform 75"/>
                  <p:cNvSpPr>
                    <a:spLocks/>
                  </p:cNvSpPr>
                  <p:nvPr/>
                </p:nvSpPr>
                <p:spPr bwMode="ltGray">
                  <a:xfrm>
                    <a:off x="4578" y="588"/>
                    <a:ext cx="32" cy="3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endParaRPr lang="en-US"/>
                  </a:p>
                </p:txBody>
              </p:sp>
              <p:sp>
                <p:nvSpPr>
                  <p:cNvPr id="22604" name="Freeform 76"/>
                  <p:cNvSpPr>
                    <a:spLocks/>
                  </p:cNvSpPr>
                  <p:nvPr/>
                </p:nvSpPr>
                <p:spPr bwMode="ltGray">
                  <a:xfrm>
                    <a:off x="4632" y="569"/>
                    <a:ext cx="16" cy="20"/>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endParaRPr lang="en-US"/>
                  </a:p>
                </p:txBody>
              </p:sp>
              <p:sp>
                <p:nvSpPr>
                  <p:cNvPr id="22605" name="Freeform 77"/>
                  <p:cNvSpPr>
                    <a:spLocks/>
                  </p:cNvSpPr>
                  <p:nvPr/>
                </p:nvSpPr>
                <p:spPr bwMode="ltGray">
                  <a:xfrm>
                    <a:off x="4636" y="600"/>
                    <a:ext cx="20" cy="10"/>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endParaRPr lang="en-US"/>
                  </a:p>
                </p:txBody>
              </p:sp>
              <p:sp>
                <p:nvSpPr>
                  <p:cNvPr id="22606" name="Freeform 78"/>
                  <p:cNvSpPr>
                    <a:spLocks/>
                  </p:cNvSpPr>
                  <p:nvPr/>
                </p:nvSpPr>
                <p:spPr bwMode="ltGray">
                  <a:xfrm>
                    <a:off x="4657" y="585"/>
                    <a:ext cx="26" cy="17"/>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endParaRPr lang="en-US"/>
                  </a:p>
                </p:txBody>
              </p:sp>
              <p:sp>
                <p:nvSpPr>
                  <p:cNvPr id="22607" name="Freeform 79"/>
                  <p:cNvSpPr>
                    <a:spLocks/>
                  </p:cNvSpPr>
                  <p:nvPr/>
                </p:nvSpPr>
                <p:spPr bwMode="ltGray">
                  <a:xfrm>
                    <a:off x="4664" y="593"/>
                    <a:ext cx="122" cy="61"/>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endParaRPr lang="en-US"/>
                  </a:p>
                </p:txBody>
              </p:sp>
              <p:sp>
                <p:nvSpPr>
                  <p:cNvPr id="22608" name="Freeform 80"/>
                  <p:cNvSpPr>
                    <a:spLocks/>
                  </p:cNvSpPr>
                  <p:nvPr/>
                </p:nvSpPr>
                <p:spPr bwMode="ltGray">
                  <a:xfrm>
                    <a:off x="4770" y="599"/>
                    <a:ext cx="33" cy="26"/>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endParaRPr lang="en-US"/>
                  </a:p>
                </p:txBody>
              </p:sp>
              <p:sp>
                <p:nvSpPr>
                  <p:cNvPr id="22609" name="Freeform 81"/>
                  <p:cNvSpPr>
                    <a:spLocks/>
                  </p:cNvSpPr>
                  <p:nvPr/>
                </p:nvSpPr>
                <p:spPr bwMode="ltGray">
                  <a:xfrm>
                    <a:off x="4840" y="544"/>
                    <a:ext cx="8" cy="6"/>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endParaRPr lang="en-US"/>
                  </a:p>
                </p:txBody>
              </p:sp>
              <p:sp>
                <p:nvSpPr>
                  <p:cNvPr id="22610" name="Freeform 82"/>
                  <p:cNvSpPr>
                    <a:spLocks/>
                  </p:cNvSpPr>
                  <p:nvPr/>
                </p:nvSpPr>
                <p:spPr bwMode="ltGray">
                  <a:xfrm>
                    <a:off x="4747" y="494"/>
                    <a:ext cx="8" cy="5"/>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endParaRPr lang="en-US"/>
                  </a:p>
                </p:txBody>
              </p:sp>
              <p:sp>
                <p:nvSpPr>
                  <p:cNvPr id="22611" name="Freeform 83"/>
                  <p:cNvSpPr>
                    <a:spLocks/>
                  </p:cNvSpPr>
                  <p:nvPr/>
                </p:nvSpPr>
                <p:spPr bwMode="ltGray">
                  <a:xfrm>
                    <a:off x="4676" y="536"/>
                    <a:ext cx="8" cy="5"/>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endParaRPr lang="en-US"/>
                  </a:p>
                </p:txBody>
              </p:sp>
              <p:sp>
                <p:nvSpPr>
                  <p:cNvPr id="22612" name="Freeform 84"/>
                  <p:cNvSpPr>
                    <a:spLocks/>
                  </p:cNvSpPr>
                  <p:nvPr/>
                </p:nvSpPr>
                <p:spPr bwMode="ltGray">
                  <a:xfrm>
                    <a:off x="4598" y="523"/>
                    <a:ext cx="34" cy="27"/>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endParaRPr lang="en-US"/>
                  </a:p>
                </p:txBody>
              </p:sp>
              <p:sp>
                <p:nvSpPr>
                  <p:cNvPr id="22613" name="Freeform 85"/>
                  <p:cNvSpPr>
                    <a:spLocks/>
                  </p:cNvSpPr>
                  <p:nvPr/>
                </p:nvSpPr>
                <p:spPr bwMode="ltGray">
                  <a:xfrm>
                    <a:off x="4587" y="466"/>
                    <a:ext cx="40" cy="58"/>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endParaRPr lang="en-US"/>
                  </a:p>
                </p:txBody>
              </p:sp>
              <p:sp>
                <p:nvSpPr>
                  <p:cNvPr id="22614" name="Freeform 86"/>
                  <p:cNvSpPr>
                    <a:spLocks/>
                  </p:cNvSpPr>
                  <p:nvPr/>
                </p:nvSpPr>
                <p:spPr bwMode="ltGray">
                  <a:xfrm>
                    <a:off x="4597" y="508"/>
                    <a:ext cx="14" cy="17"/>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endParaRPr lang="en-US"/>
                  </a:p>
                </p:txBody>
              </p:sp>
              <p:sp>
                <p:nvSpPr>
                  <p:cNvPr id="22615" name="Freeform 87"/>
                  <p:cNvSpPr>
                    <a:spLocks/>
                  </p:cNvSpPr>
                  <p:nvPr/>
                </p:nvSpPr>
                <p:spPr bwMode="ltGray">
                  <a:xfrm>
                    <a:off x="4569" y="512"/>
                    <a:ext cx="19" cy="17"/>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endParaRPr lang="en-US"/>
                  </a:p>
                </p:txBody>
              </p:sp>
              <p:sp>
                <p:nvSpPr>
                  <p:cNvPr id="22616" name="Freeform 88"/>
                  <p:cNvSpPr>
                    <a:spLocks/>
                  </p:cNvSpPr>
                  <p:nvPr/>
                </p:nvSpPr>
                <p:spPr bwMode="ltGray">
                  <a:xfrm>
                    <a:off x="4784" y="275"/>
                    <a:ext cx="18" cy="10"/>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endParaRPr lang="en-US"/>
                  </a:p>
                </p:txBody>
              </p:sp>
              <p:sp>
                <p:nvSpPr>
                  <p:cNvPr id="22617" name="Freeform 89"/>
                  <p:cNvSpPr>
                    <a:spLocks/>
                  </p:cNvSpPr>
                  <p:nvPr/>
                </p:nvSpPr>
                <p:spPr bwMode="ltGray">
                  <a:xfrm>
                    <a:off x="4293" y="246"/>
                    <a:ext cx="438" cy="152"/>
                  </a:xfrm>
                  <a:custGeom>
                    <a:avLst/>
                    <a:gdLst/>
                    <a:ahLst/>
                    <a:cxnLst>
                      <a:cxn ang="0">
                        <a:pos x="73" y="1"/>
                      </a:cxn>
                      <a:cxn ang="0">
                        <a:pos x="438"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8" h="152">
                        <a:moveTo>
                          <a:pt x="73" y="1"/>
                        </a:moveTo>
                        <a:lnTo>
                          <a:pt x="438" y="0"/>
                        </a:lnTo>
                        <a:cubicBezTo>
                          <a:pt x="432"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endParaRPr lang="en-US"/>
                  </a:p>
                </p:txBody>
              </p:sp>
              <p:sp>
                <p:nvSpPr>
                  <p:cNvPr id="22618" name="Freeform 90"/>
                  <p:cNvSpPr>
                    <a:spLocks/>
                  </p:cNvSpPr>
                  <p:nvPr/>
                </p:nvSpPr>
                <p:spPr bwMode="ltGray">
                  <a:xfrm>
                    <a:off x="4731" y="240"/>
                    <a:ext cx="20" cy="55"/>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endParaRPr lang="en-US"/>
                  </a:p>
                </p:txBody>
              </p:sp>
              <p:sp>
                <p:nvSpPr>
                  <p:cNvPr id="22619" name="Freeform 91"/>
                  <p:cNvSpPr>
                    <a:spLocks/>
                  </p:cNvSpPr>
                  <p:nvPr/>
                </p:nvSpPr>
                <p:spPr bwMode="ltGray">
                  <a:xfrm>
                    <a:off x="4719" y="287"/>
                    <a:ext cx="59" cy="3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endParaRPr lang="en-US"/>
                  </a:p>
                </p:txBody>
              </p:sp>
              <p:sp>
                <p:nvSpPr>
                  <p:cNvPr id="22620" name="Freeform 92"/>
                  <p:cNvSpPr>
                    <a:spLocks/>
                  </p:cNvSpPr>
                  <p:nvPr/>
                </p:nvSpPr>
                <p:spPr bwMode="ltGray">
                  <a:xfrm>
                    <a:off x="4656" y="319"/>
                    <a:ext cx="80" cy="72"/>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endParaRPr lang="en-US"/>
                  </a:p>
                </p:txBody>
              </p:sp>
              <p:sp>
                <p:nvSpPr>
                  <p:cNvPr id="22621" name="Freeform 93"/>
                  <p:cNvSpPr>
                    <a:spLocks/>
                  </p:cNvSpPr>
                  <p:nvPr/>
                </p:nvSpPr>
                <p:spPr bwMode="ltGray">
                  <a:xfrm>
                    <a:off x="4709" y="340"/>
                    <a:ext cx="6" cy="4"/>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endParaRPr lang="en-US"/>
                  </a:p>
                </p:txBody>
              </p:sp>
              <p:sp>
                <p:nvSpPr>
                  <p:cNvPr id="22622" name="Freeform 94"/>
                  <p:cNvSpPr>
                    <a:spLocks/>
                  </p:cNvSpPr>
                  <p:nvPr/>
                </p:nvSpPr>
                <p:spPr bwMode="ltGray">
                  <a:xfrm>
                    <a:off x="4261" y="389"/>
                    <a:ext cx="347" cy="189"/>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endParaRPr lang="en-US"/>
                  </a:p>
                </p:txBody>
              </p:sp>
              <p:sp>
                <p:nvSpPr>
                  <p:cNvPr id="22623" name="Freeform 95"/>
                  <p:cNvSpPr>
                    <a:spLocks/>
                  </p:cNvSpPr>
                  <p:nvPr/>
                </p:nvSpPr>
                <p:spPr bwMode="ltGray">
                  <a:xfrm>
                    <a:off x="4322" y="519"/>
                    <a:ext cx="19" cy="29"/>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endParaRPr lang="en-US"/>
                  </a:p>
                </p:txBody>
              </p:sp>
              <p:sp>
                <p:nvSpPr>
                  <p:cNvPr id="22624" name="Freeform 96"/>
                  <p:cNvSpPr>
                    <a:spLocks/>
                  </p:cNvSpPr>
                  <p:nvPr/>
                </p:nvSpPr>
                <p:spPr bwMode="ltGray">
                  <a:xfrm>
                    <a:off x="4588" y="421"/>
                    <a:ext cx="18" cy="24"/>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endParaRPr lang="en-US"/>
                  </a:p>
                </p:txBody>
              </p:sp>
              <p:sp>
                <p:nvSpPr>
                  <p:cNvPr id="22625" name="Freeform 97"/>
                  <p:cNvSpPr>
                    <a:spLocks/>
                  </p:cNvSpPr>
                  <p:nvPr/>
                </p:nvSpPr>
                <p:spPr bwMode="ltGray">
                  <a:xfrm>
                    <a:off x="4639" y="409"/>
                    <a:ext cx="9" cy="10"/>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endParaRPr lang="en-US"/>
                  </a:p>
                </p:txBody>
              </p:sp>
              <p:sp>
                <p:nvSpPr>
                  <p:cNvPr id="22626" name="Freeform 98"/>
                  <p:cNvSpPr>
                    <a:spLocks/>
                  </p:cNvSpPr>
                  <p:nvPr/>
                </p:nvSpPr>
                <p:spPr bwMode="ltGray">
                  <a:xfrm>
                    <a:off x="3709" y="315"/>
                    <a:ext cx="433" cy="354"/>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endParaRPr lang="en-US"/>
                  </a:p>
                </p:txBody>
              </p:sp>
              <p:sp>
                <p:nvSpPr>
                  <p:cNvPr id="22627" name="Freeform 99"/>
                  <p:cNvSpPr>
                    <a:spLocks/>
                  </p:cNvSpPr>
                  <p:nvPr/>
                </p:nvSpPr>
                <p:spPr bwMode="ltGray">
                  <a:xfrm>
                    <a:off x="3877" y="448"/>
                    <a:ext cx="163" cy="221"/>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endParaRPr lang="en-US"/>
                  </a:p>
                </p:txBody>
              </p:sp>
              <p:sp>
                <p:nvSpPr>
                  <p:cNvPr id="22628" name="Freeform 100"/>
                  <p:cNvSpPr>
                    <a:spLocks/>
                  </p:cNvSpPr>
                  <p:nvPr/>
                </p:nvSpPr>
                <p:spPr bwMode="ltGray">
                  <a:xfrm>
                    <a:off x="4164" y="611"/>
                    <a:ext cx="7" cy="12"/>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endParaRPr lang="en-US"/>
                  </a:p>
                </p:txBody>
              </p:sp>
              <p:sp>
                <p:nvSpPr>
                  <p:cNvPr id="22629" name="Freeform 101"/>
                  <p:cNvSpPr>
                    <a:spLocks/>
                  </p:cNvSpPr>
                  <p:nvPr/>
                </p:nvSpPr>
                <p:spPr bwMode="ltGray">
                  <a:xfrm>
                    <a:off x="4155" y="497"/>
                    <a:ext cx="9" cy="7"/>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endParaRPr lang="en-US"/>
                  </a:p>
                </p:txBody>
              </p:sp>
              <p:sp>
                <p:nvSpPr>
                  <p:cNvPr id="22630" name="Freeform 102"/>
                  <p:cNvSpPr>
                    <a:spLocks/>
                  </p:cNvSpPr>
                  <p:nvPr/>
                </p:nvSpPr>
                <p:spPr bwMode="ltGray">
                  <a:xfrm>
                    <a:off x="3760" y="357"/>
                    <a:ext cx="25" cy="10"/>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endParaRPr lang="en-US"/>
                  </a:p>
                </p:txBody>
              </p:sp>
              <p:sp>
                <p:nvSpPr>
                  <p:cNvPr id="22631" name="Freeform 103"/>
                  <p:cNvSpPr>
                    <a:spLocks/>
                  </p:cNvSpPr>
                  <p:nvPr/>
                </p:nvSpPr>
                <p:spPr bwMode="ltGray">
                  <a:xfrm>
                    <a:off x="4062" y="265"/>
                    <a:ext cx="295" cy="233"/>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endParaRPr lang="en-US"/>
                  </a:p>
                </p:txBody>
              </p:sp>
              <p:sp>
                <p:nvSpPr>
                  <p:cNvPr id="22632" name="Freeform 104"/>
                  <p:cNvSpPr>
                    <a:spLocks/>
                  </p:cNvSpPr>
                  <p:nvPr/>
                </p:nvSpPr>
                <p:spPr bwMode="ltGray">
                  <a:xfrm>
                    <a:off x="3861" y="247"/>
                    <a:ext cx="591" cy="95"/>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endParaRPr lang="en-US"/>
                  </a:p>
                </p:txBody>
              </p:sp>
              <p:sp>
                <p:nvSpPr>
                  <p:cNvPr id="22633" name="Freeform 105"/>
                  <p:cNvSpPr>
                    <a:spLocks/>
                  </p:cNvSpPr>
                  <p:nvPr/>
                </p:nvSpPr>
                <p:spPr bwMode="ltGray">
                  <a:xfrm>
                    <a:off x="3981" y="282"/>
                    <a:ext cx="13" cy="10"/>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endParaRPr lang="en-US"/>
                  </a:p>
                </p:txBody>
              </p:sp>
              <p:sp>
                <p:nvSpPr>
                  <p:cNvPr id="22634" name="Freeform 106"/>
                  <p:cNvSpPr>
                    <a:spLocks/>
                  </p:cNvSpPr>
                  <p:nvPr/>
                </p:nvSpPr>
                <p:spPr bwMode="ltGray">
                  <a:xfrm>
                    <a:off x="3966" y="296"/>
                    <a:ext cx="19" cy="11"/>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endParaRPr lang="en-US"/>
                  </a:p>
                </p:txBody>
              </p:sp>
              <p:sp>
                <p:nvSpPr>
                  <p:cNvPr id="22635" name="Freeform 107"/>
                  <p:cNvSpPr>
                    <a:spLocks/>
                  </p:cNvSpPr>
                  <p:nvPr/>
                </p:nvSpPr>
                <p:spPr bwMode="ltGray">
                  <a:xfrm>
                    <a:off x="4028" y="337"/>
                    <a:ext cx="32" cy="6"/>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endParaRPr lang="en-US"/>
                  </a:p>
                </p:txBody>
              </p:sp>
              <p:sp>
                <p:nvSpPr>
                  <p:cNvPr id="22636" name="Freeform 108"/>
                  <p:cNvSpPr>
                    <a:spLocks/>
                  </p:cNvSpPr>
                  <p:nvPr/>
                </p:nvSpPr>
                <p:spPr bwMode="ltGray">
                  <a:xfrm>
                    <a:off x="4083" y="336"/>
                    <a:ext cx="18" cy="15"/>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endParaRPr lang="en-US"/>
                  </a:p>
                </p:txBody>
              </p:sp>
              <p:sp>
                <p:nvSpPr>
                  <p:cNvPr id="22637" name="Freeform 109"/>
                  <p:cNvSpPr>
                    <a:spLocks/>
                  </p:cNvSpPr>
                  <p:nvPr/>
                </p:nvSpPr>
                <p:spPr bwMode="ltGray">
                  <a:xfrm>
                    <a:off x="3936" y="295"/>
                    <a:ext cx="14" cy="10"/>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endParaRPr lang="en-US"/>
                  </a:p>
                </p:txBody>
              </p:sp>
            </p:grpSp>
          </p:grpSp>
          <p:grpSp>
            <p:nvGrpSpPr>
              <p:cNvPr id="7" name="Group 110"/>
              <p:cNvGrpSpPr>
                <a:grpSpLocks/>
              </p:cNvGrpSpPr>
              <p:nvPr/>
            </p:nvGrpSpPr>
            <p:grpSpPr bwMode="auto">
              <a:xfrm>
                <a:off x="798" y="111"/>
                <a:ext cx="4702" cy="418"/>
                <a:chOff x="798" y="255"/>
                <a:chExt cx="4702" cy="418"/>
              </a:xfrm>
            </p:grpSpPr>
            <p:sp>
              <p:nvSpPr>
                <p:cNvPr id="22639" name="Line 111"/>
                <p:cNvSpPr>
                  <a:spLocks noChangeShapeType="1"/>
                </p:cNvSpPr>
                <p:nvPr/>
              </p:nvSpPr>
              <p:spPr bwMode="white">
                <a:xfrm>
                  <a:off x="798" y="476"/>
                  <a:ext cx="4702" cy="0"/>
                </a:xfrm>
                <a:prstGeom prst="line">
                  <a:avLst/>
                </a:prstGeom>
                <a:noFill/>
                <a:ln w="9525">
                  <a:solidFill>
                    <a:schemeClr val="folHlink"/>
                  </a:solidFill>
                  <a:round/>
                  <a:headEnd/>
                  <a:tailEnd/>
                </a:ln>
                <a:effectLst/>
              </p:spPr>
              <p:txBody>
                <a:bodyPr wrap="none" anchor="ctr"/>
                <a:lstStyle/>
                <a:p>
                  <a:endParaRPr lang="en-US"/>
                </a:p>
              </p:txBody>
            </p:sp>
            <p:sp>
              <p:nvSpPr>
                <p:cNvPr id="22640" name="Line 112"/>
                <p:cNvSpPr>
                  <a:spLocks noChangeShapeType="1"/>
                </p:cNvSpPr>
                <p:nvPr/>
              </p:nvSpPr>
              <p:spPr bwMode="white">
                <a:xfrm>
                  <a:off x="1026"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41" name="Line 113"/>
                <p:cNvSpPr>
                  <a:spLocks noChangeShapeType="1"/>
                </p:cNvSpPr>
                <p:nvPr/>
              </p:nvSpPr>
              <p:spPr bwMode="white">
                <a:xfrm>
                  <a:off x="1254"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42" name="Line 114"/>
                <p:cNvSpPr>
                  <a:spLocks noChangeShapeType="1"/>
                </p:cNvSpPr>
                <p:nvPr/>
              </p:nvSpPr>
              <p:spPr bwMode="white">
                <a:xfrm>
                  <a:off x="1482"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43" name="Line 115"/>
                <p:cNvSpPr>
                  <a:spLocks noChangeShapeType="1"/>
                </p:cNvSpPr>
                <p:nvPr/>
              </p:nvSpPr>
              <p:spPr bwMode="white">
                <a:xfrm>
                  <a:off x="1710"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44" name="Line 116"/>
                <p:cNvSpPr>
                  <a:spLocks noChangeShapeType="1"/>
                </p:cNvSpPr>
                <p:nvPr/>
              </p:nvSpPr>
              <p:spPr bwMode="white">
                <a:xfrm>
                  <a:off x="1938"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45" name="Line 117"/>
                <p:cNvSpPr>
                  <a:spLocks noChangeShapeType="1"/>
                </p:cNvSpPr>
                <p:nvPr/>
              </p:nvSpPr>
              <p:spPr bwMode="white">
                <a:xfrm>
                  <a:off x="2166"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46" name="Line 118"/>
                <p:cNvSpPr>
                  <a:spLocks noChangeShapeType="1"/>
                </p:cNvSpPr>
                <p:nvPr/>
              </p:nvSpPr>
              <p:spPr bwMode="white">
                <a:xfrm>
                  <a:off x="2394"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47" name="Line 119"/>
                <p:cNvSpPr>
                  <a:spLocks noChangeShapeType="1"/>
                </p:cNvSpPr>
                <p:nvPr/>
              </p:nvSpPr>
              <p:spPr bwMode="white">
                <a:xfrm>
                  <a:off x="2622"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48" name="Line 120"/>
                <p:cNvSpPr>
                  <a:spLocks noChangeShapeType="1"/>
                </p:cNvSpPr>
                <p:nvPr/>
              </p:nvSpPr>
              <p:spPr bwMode="white">
                <a:xfrm>
                  <a:off x="2850"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49" name="Line 121"/>
                <p:cNvSpPr>
                  <a:spLocks noChangeShapeType="1"/>
                </p:cNvSpPr>
                <p:nvPr/>
              </p:nvSpPr>
              <p:spPr bwMode="white">
                <a:xfrm>
                  <a:off x="3078"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50" name="Line 122"/>
                <p:cNvSpPr>
                  <a:spLocks noChangeShapeType="1"/>
                </p:cNvSpPr>
                <p:nvPr/>
              </p:nvSpPr>
              <p:spPr bwMode="white">
                <a:xfrm>
                  <a:off x="3306"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51" name="Line 123"/>
                <p:cNvSpPr>
                  <a:spLocks noChangeShapeType="1"/>
                </p:cNvSpPr>
                <p:nvPr/>
              </p:nvSpPr>
              <p:spPr bwMode="white">
                <a:xfrm>
                  <a:off x="3534"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52" name="Line 124"/>
                <p:cNvSpPr>
                  <a:spLocks noChangeShapeType="1"/>
                </p:cNvSpPr>
                <p:nvPr/>
              </p:nvSpPr>
              <p:spPr bwMode="white">
                <a:xfrm>
                  <a:off x="3762"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53" name="Line 125"/>
                <p:cNvSpPr>
                  <a:spLocks noChangeShapeType="1"/>
                </p:cNvSpPr>
                <p:nvPr/>
              </p:nvSpPr>
              <p:spPr bwMode="white">
                <a:xfrm>
                  <a:off x="3990"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54" name="Line 126"/>
                <p:cNvSpPr>
                  <a:spLocks noChangeShapeType="1"/>
                </p:cNvSpPr>
                <p:nvPr/>
              </p:nvSpPr>
              <p:spPr bwMode="white">
                <a:xfrm>
                  <a:off x="4218"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55" name="Line 127"/>
                <p:cNvSpPr>
                  <a:spLocks noChangeShapeType="1"/>
                </p:cNvSpPr>
                <p:nvPr/>
              </p:nvSpPr>
              <p:spPr bwMode="white">
                <a:xfrm>
                  <a:off x="4446"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56" name="Line 128"/>
                <p:cNvSpPr>
                  <a:spLocks noChangeShapeType="1"/>
                </p:cNvSpPr>
                <p:nvPr/>
              </p:nvSpPr>
              <p:spPr bwMode="white">
                <a:xfrm>
                  <a:off x="4674"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57" name="Line 129"/>
                <p:cNvSpPr>
                  <a:spLocks noChangeShapeType="1"/>
                </p:cNvSpPr>
                <p:nvPr/>
              </p:nvSpPr>
              <p:spPr bwMode="white">
                <a:xfrm>
                  <a:off x="4902"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58" name="Line 130"/>
                <p:cNvSpPr>
                  <a:spLocks noChangeShapeType="1"/>
                </p:cNvSpPr>
                <p:nvPr/>
              </p:nvSpPr>
              <p:spPr bwMode="white">
                <a:xfrm>
                  <a:off x="5130" y="255"/>
                  <a:ext cx="0" cy="418"/>
                </a:xfrm>
                <a:prstGeom prst="line">
                  <a:avLst/>
                </a:prstGeom>
                <a:noFill/>
                <a:ln w="9525">
                  <a:solidFill>
                    <a:schemeClr val="folHlink"/>
                  </a:solidFill>
                  <a:round/>
                  <a:headEnd/>
                  <a:tailEnd/>
                </a:ln>
                <a:effectLst/>
              </p:spPr>
              <p:txBody>
                <a:bodyPr wrap="none" anchor="ctr"/>
                <a:lstStyle/>
                <a:p>
                  <a:endParaRPr lang="en-US"/>
                </a:p>
              </p:txBody>
            </p:sp>
            <p:sp>
              <p:nvSpPr>
                <p:cNvPr id="22659" name="Line 131"/>
                <p:cNvSpPr>
                  <a:spLocks noChangeShapeType="1"/>
                </p:cNvSpPr>
                <p:nvPr/>
              </p:nvSpPr>
              <p:spPr bwMode="white">
                <a:xfrm>
                  <a:off x="5358" y="255"/>
                  <a:ext cx="0" cy="418"/>
                </a:xfrm>
                <a:prstGeom prst="line">
                  <a:avLst/>
                </a:prstGeom>
                <a:noFill/>
                <a:ln w="9525">
                  <a:solidFill>
                    <a:schemeClr val="folHlink"/>
                  </a:solidFill>
                  <a:round/>
                  <a:headEnd/>
                  <a:tailEnd/>
                </a:ln>
                <a:effectLst/>
              </p:spPr>
              <p:txBody>
                <a:bodyPr wrap="none" anchor="ctr"/>
                <a:lstStyle/>
                <a:p>
                  <a:endParaRPr lang="en-US"/>
                </a:p>
              </p:txBody>
            </p:sp>
          </p:grpSp>
          <p:grpSp>
            <p:nvGrpSpPr>
              <p:cNvPr id="8" name="Group 132"/>
              <p:cNvGrpSpPr>
                <a:grpSpLocks/>
              </p:cNvGrpSpPr>
              <p:nvPr/>
            </p:nvGrpSpPr>
            <p:grpSpPr bwMode="auto">
              <a:xfrm>
                <a:off x="1208" y="109"/>
                <a:ext cx="3694" cy="423"/>
                <a:chOff x="1034" y="245"/>
                <a:chExt cx="3694" cy="423"/>
              </a:xfrm>
            </p:grpSpPr>
            <p:sp>
              <p:nvSpPr>
                <p:cNvPr id="22661" name="Line 133"/>
                <p:cNvSpPr>
                  <a:spLocks noChangeShapeType="1"/>
                </p:cNvSpPr>
                <p:nvPr/>
              </p:nvSpPr>
              <p:spPr bwMode="ltGray">
                <a:xfrm>
                  <a:off x="2676" y="246"/>
                  <a:ext cx="0" cy="142"/>
                </a:xfrm>
                <a:prstGeom prst="line">
                  <a:avLst/>
                </a:prstGeom>
                <a:noFill/>
                <a:ln w="9525">
                  <a:solidFill>
                    <a:schemeClr val="hlink"/>
                  </a:solidFill>
                  <a:round/>
                  <a:headEnd/>
                  <a:tailEnd/>
                </a:ln>
                <a:effectLst/>
              </p:spPr>
              <p:txBody>
                <a:bodyPr wrap="none" anchor="ctr"/>
                <a:lstStyle/>
                <a:p>
                  <a:endParaRPr lang="en-US"/>
                </a:p>
              </p:txBody>
            </p:sp>
            <p:sp>
              <p:nvSpPr>
                <p:cNvPr id="22662" name="Line 134"/>
                <p:cNvSpPr>
                  <a:spLocks noChangeShapeType="1"/>
                </p:cNvSpPr>
                <p:nvPr/>
              </p:nvSpPr>
              <p:spPr bwMode="ltGray">
                <a:xfrm>
                  <a:off x="2798" y="468"/>
                  <a:ext cx="70" cy="0"/>
                </a:xfrm>
                <a:prstGeom prst="line">
                  <a:avLst/>
                </a:prstGeom>
                <a:noFill/>
                <a:ln w="9525">
                  <a:solidFill>
                    <a:schemeClr val="hlink"/>
                  </a:solidFill>
                  <a:round/>
                  <a:headEnd/>
                  <a:tailEnd/>
                </a:ln>
                <a:effectLst/>
              </p:spPr>
              <p:txBody>
                <a:bodyPr wrap="none" anchor="ctr"/>
                <a:lstStyle/>
                <a:p>
                  <a:endParaRPr lang="en-US"/>
                </a:p>
              </p:txBody>
            </p:sp>
            <p:sp>
              <p:nvSpPr>
                <p:cNvPr id="22663" name="Line 135"/>
                <p:cNvSpPr>
                  <a:spLocks noChangeShapeType="1"/>
                </p:cNvSpPr>
                <p:nvPr/>
              </p:nvSpPr>
              <p:spPr bwMode="ltGray">
                <a:xfrm>
                  <a:off x="2904" y="486"/>
                  <a:ext cx="0" cy="28"/>
                </a:xfrm>
                <a:prstGeom prst="line">
                  <a:avLst/>
                </a:prstGeom>
                <a:noFill/>
                <a:ln w="9525">
                  <a:solidFill>
                    <a:schemeClr val="hlink"/>
                  </a:solidFill>
                  <a:round/>
                  <a:headEnd/>
                  <a:tailEnd/>
                </a:ln>
                <a:effectLst/>
              </p:spPr>
              <p:txBody>
                <a:bodyPr wrap="none" anchor="ctr"/>
                <a:lstStyle/>
                <a:p>
                  <a:endParaRPr lang="en-US"/>
                </a:p>
              </p:txBody>
            </p:sp>
            <p:sp>
              <p:nvSpPr>
                <p:cNvPr id="22664" name="Line 136"/>
                <p:cNvSpPr>
                  <a:spLocks noChangeShapeType="1"/>
                </p:cNvSpPr>
                <p:nvPr/>
              </p:nvSpPr>
              <p:spPr bwMode="ltGray">
                <a:xfrm>
                  <a:off x="3132" y="586"/>
                  <a:ext cx="0" cy="79"/>
                </a:xfrm>
                <a:prstGeom prst="line">
                  <a:avLst/>
                </a:prstGeom>
                <a:noFill/>
                <a:ln w="9525">
                  <a:solidFill>
                    <a:schemeClr val="hlink"/>
                  </a:solidFill>
                  <a:round/>
                  <a:headEnd/>
                  <a:tailEnd/>
                </a:ln>
                <a:effectLst/>
              </p:spPr>
              <p:txBody>
                <a:bodyPr wrap="none" anchor="ctr"/>
                <a:lstStyle/>
                <a:p>
                  <a:endParaRPr lang="en-US"/>
                </a:p>
              </p:txBody>
            </p:sp>
            <p:sp>
              <p:nvSpPr>
                <p:cNvPr id="22665" name="Line 137"/>
                <p:cNvSpPr>
                  <a:spLocks noChangeShapeType="1"/>
                </p:cNvSpPr>
                <p:nvPr/>
              </p:nvSpPr>
              <p:spPr bwMode="ltGray">
                <a:xfrm>
                  <a:off x="3816" y="358"/>
                  <a:ext cx="0" cy="180"/>
                </a:xfrm>
                <a:prstGeom prst="line">
                  <a:avLst/>
                </a:prstGeom>
                <a:noFill/>
                <a:ln w="9525">
                  <a:solidFill>
                    <a:schemeClr val="hlink"/>
                  </a:solidFill>
                  <a:round/>
                  <a:headEnd/>
                  <a:tailEnd/>
                </a:ln>
                <a:effectLst/>
              </p:spPr>
              <p:txBody>
                <a:bodyPr wrap="none" anchor="ctr"/>
                <a:lstStyle/>
                <a:p>
                  <a:endParaRPr lang="en-US"/>
                </a:p>
              </p:txBody>
            </p:sp>
            <p:sp>
              <p:nvSpPr>
                <p:cNvPr id="22666" name="Line 138"/>
                <p:cNvSpPr>
                  <a:spLocks noChangeShapeType="1"/>
                </p:cNvSpPr>
                <p:nvPr/>
              </p:nvSpPr>
              <p:spPr bwMode="ltGray">
                <a:xfrm>
                  <a:off x="3722" y="468"/>
                  <a:ext cx="348" cy="0"/>
                </a:xfrm>
                <a:prstGeom prst="line">
                  <a:avLst/>
                </a:prstGeom>
                <a:noFill/>
                <a:ln w="9525">
                  <a:solidFill>
                    <a:schemeClr val="hlink"/>
                  </a:solidFill>
                  <a:round/>
                  <a:headEnd/>
                  <a:tailEnd/>
                </a:ln>
                <a:effectLst/>
              </p:spPr>
              <p:txBody>
                <a:bodyPr wrap="none" anchor="ctr"/>
                <a:lstStyle/>
                <a:p>
                  <a:endParaRPr lang="en-US"/>
                </a:p>
              </p:txBody>
            </p:sp>
            <p:sp>
              <p:nvSpPr>
                <p:cNvPr id="22667" name="Line 139"/>
                <p:cNvSpPr>
                  <a:spLocks noChangeShapeType="1"/>
                </p:cNvSpPr>
                <p:nvPr/>
              </p:nvSpPr>
              <p:spPr bwMode="ltGray">
                <a:xfrm>
                  <a:off x="4044" y="372"/>
                  <a:ext cx="0" cy="294"/>
                </a:xfrm>
                <a:prstGeom prst="line">
                  <a:avLst/>
                </a:prstGeom>
                <a:noFill/>
                <a:ln w="9525">
                  <a:solidFill>
                    <a:schemeClr val="hlink"/>
                  </a:solidFill>
                  <a:round/>
                  <a:headEnd/>
                  <a:tailEnd/>
                </a:ln>
                <a:effectLst/>
              </p:spPr>
              <p:txBody>
                <a:bodyPr wrap="none" anchor="ctr"/>
                <a:lstStyle/>
                <a:p>
                  <a:endParaRPr lang="en-US"/>
                </a:p>
              </p:txBody>
            </p:sp>
            <p:sp>
              <p:nvSpPr>
                <p:cNvPr id="22668" name="Line 140"/>
                <p:cNvSpPr>
                  <a:spLocks noChangeShapeType="1"/>
                </p:cNvSpPr>
                <p:nvPr/>
              </p:nvSpPr>
              <p:spPr bwMode="ltGray">
                <a:xfrm flipV="1">
                  <a:off x="4046" y="248"/>
                  <a:ext cx="0" cy="50"/>
                </a:xfrm>
                <a:prstGeom prst="line">
                  <a:avLst/>
                </a:prstGeom>
                <a:noFill/>
                <a:ln w="9525">
                  <a:solidFill>
                    <a:schemeClr val="hlink"/>
                  </a:solidFill>
                  <a:round/>
                  <a:headEnd/>
                  <a:tailEnd/>
                </a:ln>
                <a:effectLst/>
              </p:spPr>
              <p:txBody>
                <a:bodyPr wrap="none" anchor="ctr"/>
                <a:lstStyle/>
                <a:p>
                  <a:endParaRPr lang="en-US"/>
                </a:p>
              </p:txBody>
            </p:sp>
            <p:sp>
              <p:nvSpPr>
                <p:cNvPr id="22669" name="Line 141"/>
                <p:cNvSpPr>
                  <a:spLocks noChangeShapeType="1"/>
                </p:cNvSpPr>
                <p:nvPr/>
              </p:nvSpPr>
              <p:spPr bwMode="ltGray">
                <a:xfrm flipV="1">
                  <a:off x="4272" y="246"/>
                  <a:ext cx="0" cy="182"/>
                </a:xfrm>
                <a:prstGeom prst="line">
                  <a:avLst/>
                </a:prstGeom>
                <a:noFill/>
                <a:ln w="9525">
                  <a:solidFill>
                    <a:schemeClr val="hlink"/>
                  </a:solidFill>
                  <a:round/>
                  <a:headEnd/>
                  <a:tailEnd/>
                </a:ln>
                <a:effectLst/>
              </p:spPr>
              <p:txBody>
                <a:bodyPr wrap="none" anchor="ctr"/>
                <a:lstStyle/>
                <a:p>
                  <a:endParaRPr lang="en-US"/>
                </a:p>
              </p:txBody>
            </p:sp>
            <p:sp>
              <p:nvSpPr>
                <p:cNvPr id="22670" name="Line 142"/>
                <p:cNvSpPr>
                  <a:spLocks noChangeShapeType="1"/>
                </p:cNvSpPr>
                <p:nvPr/>
              </p:nvSpPr>
              <p:spPr bwMode="ltGray">
                <a:xfrm flipH="1">
                  <a:off x="4422" y="468"/>
                  <a:ext cx="78" cy="0"/>
                </a:xfrm>
                <a:prstGeom prst="line">
                  <a:avLst/>
                </a:prstGeom>
                <a:noFill/>
                <a:ln w="9525">
                  <a:solidFill>
                    <a:schemeClr val="hlink"/>
                  </a:solidFill>
                  <a:round/>
                  <a:headEnd/>
                  <a:tailEnd/>
                </a:ln>
                <a:effectLst/>
              </p:spPr>
              <p:txBody>
                <a:bodyPr wrap="none" anchor="ctr"/>
                <a:lstStyle/>
                <a:p>
                  <a:endParaRPr lang="en-US"/>
                </a:p>
              </p:txBody>
            </p:sp>
            <p:sp>
              <p:nvSpPr>
                <p:cNvPr id="22671" name="Line 143"/>
                <p:cNvSpPr>
                  <a:spLocks noChangeShapeType="1"/>
                </p:cNvSpPr>
                <p:nvPr/>
              </p:nvSpPr>
              <p:spPr bwMode="ltGray">
                <a:xfrm flipH="1">
                  <a:off x="4290" y="468"/>
                  <a:ext cx="62" cy="0"/>
                </a:xfrm>
                <a:prstGeom prst="line">
                  <a:avLst/>
                </a:prstGeom>
                <a:noFill/>
                <a:ln w="9525">
                  <a:solidFill>
                    <a:schemeClr val="hlink"/>
                  </a:solidFill>
                  <a:round/>
                  <a:headEnd/>
                  <a:tailEnd/>
                </a:ln>
                <a:effectLst/>
              </p:spPr>
              <p:txBody>
                <a:bodyPr wrap="none" anchor="ctr"/>
                <a:lstStyle/>
                <a:p>
                  <a:endParaRPr lang="en-US"/>
                </a:p>
              </p:txBody>
            </p:sp>
            <p:sp>
              <p:nvSpPr>
                <p:cNvPr id="22672" name="Line 144"/>
                <p:cNvSpPr>
                  <a:spLocks noChangeShapeType="1"/>
                </p:cNvSpPr>
                <p:nvPr/>
              </p:nvSpPr>
              <p:spPr bwMode="ltGray">
                <a:xfrm flipV="1">
                  <a:off x="4500" y="246"/>
                  <a:ext cx="0" cy="270"/>
                </a:xfrm>
                <a:prstGeom prst="line">
                  <a:avLst/>
                </a:prstGeom>
                <a:noFill/>
                <a:ln w="9525">
                  <a:solidFill>
                    <a:schemeClr val="hlink"/>
                  </a:solidFill>
                  <a:round/>
                  <a:headEnd/>
                  <a:tailEnd/>
                </a:ln>
                <a:effectLst/>
              </p:spPr>
              <p:txBody>
                <a:bodyPr wrap="none" anchor="ctr"/>
                <a:lstStyle/>
                <a:p>
                  <a:endParaRPr lang="en-US"/>
                </a:p>
              </p:txBody>
            </p:sp>
            <p:sp>
              <p:nvSpPr>
                <p:cNvPr id="22673" name="Line 145"/>
                <p:cNvSpPr>
                  <a:spLocks noChangeShapeType="1"/>
                </p:cNvSpPr>
                <p:nvPr/>
              </p:nvSpPr>
              <p:spPr bwMode="ltGray">
                <a:xfrm>
                  <a:off x="4728" y="606"/>
                  <a:ext cx="0" cy="34"/>
                </a:xfrm>
                <a:prstGeom prst="line">
                  <a:avLst/>
                </a:prstGeom>
                <a:noFill/>
                <a:ln w="9525">
                  <a:solidFill>
                    <a:schemeClr val="hlink"/>
                  </a:solidFill>
                  <a:round/>
                  <a:headEnd/>
                  <a:tailEnd/>
                </a:ln>
                <a:effectLst/>
              </p:spPr>
              <p:txBody>
                <a:bodyPr wrap="none" anchor="ctr"/>
                <a:lstStyle/>
                <a:p>
                  <a:endParaRPr lang="en-US"/>
                </a:p>
              </p:txBody>
            </p:sp>
            <p:sp>
              <p:nvSpPr>
                <p:cNvPr id="22674" name="Line 146"/>
                <p:cNvSpPr>
                  <a:spLocks noChangeShapeType="1"/>
                </p:cNvSpPr>
                <p:nvPr/>
              </p:nvSpPr>
              <p:spPr bwMode="ltGray">
                <a:xfrm>
                  <a:off x="1992" y="250"/>
                  <a:ext cx="0" cy="62"/>
                </a:xfrm>
                <a:prstGeom prst="line">
                  <a:avLst/>
                </a:prstGeom>
                <a:noFill/>
                <a:ln w="9525">
                  <a:solidFill>
                    <a:schemeClr val="hlink"/>
                  </a:solidFill>
                  <a:round/>
                  <a:headEnd/>
                  <a:tailEnd/>
                </a:ln>
                <a:effectLst/>
              </p:spPr>
              <p:txBody>
                <a:bodyPr wrap="none" anchor="ctr"/>
                <a:lstStyle/>
                <a:p>
                  <a:endParaRPr lang="en-US"/>
                </a:p>
              </p:txBody>
            </p:sp>
            <p:sp>
              <p:nvSpPr>
                <p:cNvPr id="22675" name="Line 147"/>
                <p:cNvSpPr>
                  <a:spLocks noChangeShapeType="1"/>
                </p:cNvSpPr>
                <p:nvPr/>
              </p:nvSpPr>
              <p:spPr bwMode="ltGray">
                <a:xfrm>
                  <a:off x="1764" y="247"/>
                  <a:ext cx="0" cy="337"/>
                </a:xfrm>
                <a:prstGeom prst="line">
                  <a:avLst/>
                </a:prstGeom>
                <a:noFill/>
                <a:ln w="9525">
                  <a:solidFill>
                    <a:schemeClr val="hlink"/>
                  </a:solidFill>
                  <a:round/>
                  <a:headEnd/>
                  <a:tailEnd/>
                </a:ln>
                <a:effectLst/>
              </p:spPr>
              <p:txBody>
                <a:bodyPr wrap="none" anchor="ctr"/>
                <a:lstStyle/>
                <a:p>
                  <a:endParaRPr lang="en-US"/>
                </a:p>
              </p:txBody>
            </p:sp>
            <p:sp>
              <p:nvSpPr>
                <p:cNvPr id="22676" name="Line 148"/>
                <p:cNvSpPr>
                  <a:spLocks noChangeShapeType="1"/>
                </p:cNvSpPr>
                <p:nvPr/>
              </p:nvSpPr>
              <p:spPr bwMode="ltGray">
                <a:xfrm flipH="1">
                  <a:off x="1738" y="468"/>
                  <a:ext cx="68" cy="0"/>
                </a:xfrm>
                <a:prstGeom prst="line">
                  <a:avLst/>
                </a:prstGeom>
                <a:noFill/>
                <a:ln w="9525">
                  <a:solidFill>
                    <a:schemeClr val="hlink"/>
                  </a:solidFill>
                  <a:round/>
                  <a:headEnd/>
                  <a:tailEnd/>
                </a:ln>
                <a:effectLst/>
              </p:spPr>
              <p:txBody>
                <a:bodyPr wrap="none" anchor="ctr"/>
                <a:lstStyle/>
                <a:p>
                  <a:endParaRPr lang="en-US"/>
                </a:p>
              </p:txBody>
            </p:sp>
            <p:sp>
              <p:nvSpPr>
                <p:cNvPr id="22677" name="Line 149"/>
                <p:cNvSpPr>
                  <a:spLocks noChangeShapeType="1"/>
                </p:cNvSpPr>
                <p:nvPr/>
              </p:nvSpPr>
              <p:spPr bwMode="ltGray">
                <a:xfrm>
                  <a:off x="1604" y="468"/>
                  <a:ext cx="60" cy="0"/>
                </a:xfrm>
                <a:prstGeom prst="line">
                  <a:avLst/>
                </a:prstGeom>
                <a:noFill/>
                <a:ln w="9525">
                  <a:solidFill>
                    <a:schemeClr val="hlink"/>
                  </a:solidFill>
                  <a:round/>
                  <a:headEnd/>
                  <a:tailEnd/>
                </a:ln>
                <a:effectLst/>
              </p:spPr>
              <p:txBody>
                <a:bodyPr wrap="none" anchor="ctr"/>
                <a:lstStyle/>
                <a:p>
                  <a:endParaRPr lang="en-US"/>
                </a:p>
              </p:txBody>
            </p:sp>
            <p:sp>
              <p:nvSpPr>
                <p:cNvPr id="22678" name="Line 150"/>
                <p:cNvSpPr>
                  <a:spLocks noChangeShapeType="1"/>
                </p:cNvSpPr>
                <p:nvPr/>
              </p:nvSpPr>
              <p:spPr bwMode="ltGray">
                <a:xfrm flipH="1">
                  <a:off x="1404" y="468"/>
                  <a:ext cx="82" cy="0"/>
                </a:xfrm>
                <a:prstGeom prst="line">
                  <a:avLst/>
                </a:prstGeom>
                <a:noFill/>
                <a:ln w="9525">
                  <a:solidFill>
                    <a:schemeClr val="hlink"/>
                  </a:solidFill>
                  <a:round/>
                  <a:headEnd/>
                  <a:tailEnd/>
                </a:ln>
                <a:effectLst/>
              </p:spPr>
              <p:txBody>
                <a:bodyPr wrap="none" anchor="ctr"/>
                <a:lstStyle/>
                <a:p>
                  <a:endParaRPr lang="en-US"/>
                </a:p>
              </p:txBody>
            </p:sp>
            <p:sp>
              <p:nvSpPr>
                <p:cNvPr id="22679" name="Line 151"/>
                <p:cNvSpPr>
                  <a:spLocks noChangeShapeType="1"/>
                </p:cNvSpPr>
                <p:nvPr/>
              </p:nvSpPr>
              <p:spPr bwMode="ltGray">
                <a:xfrm>
                  <a:off x="1034" y="468"/>
                  <a:ext cx="348" cy="0"/>
                </a:xfrm>
                <a:prstGeom prst="line">
                  <a:avLst/>
                </a:prstGeom>
                <a:noFill/>
                <a:ln w="9525">
                  <a:solidFill>
                    <a:schemeClr val="hlink"/>
                  </a:solidFill>
                  <a:round/>
                  <a:headEnd/>
                  <a:tailEnd/>
                </a:ln>
                <a:effectLst/>
              </p:spPr>
              <p:txBody>
                <a:bodyPr wrap="none" anchor="ctr"/>
                <a:lstStyle/>
                <a:p>
                  <a:endParaRPr lang="en-US"/>
                </a:p>
              </p:txBody>
            </p:sp>
            <p:sp>
              <p:nvSpPr>
                <p:cNvPr id="22680" name="Line 152"/>
                <p:cNvSpPr>
                  <a:spLocks noChangeShapeType="1"/>
                </p:cNvSpPr>
                <p:nvPr/>
              </p:nvSpPr>
              <p:spPr bwMode="ltGray">
                <a:xfrm>
                  <a:off x="1306" y="370"/>
                  <a:ext cx="0" cy="298"/>
                </a:xfrm>
                <a:prstGeom prst="line">
                  <a:avLst/>
                </a:prstGeom>
                <a:noFill/>
                <a:ln w="9525">
                  <a:solidFill>
                    <a:schemeClr val="hlink"/>
                  </a:solidFill>
                  <a:round/>
                  <a:headEnd/>
                  <a:tailEnd/>
                </a:ln>
                <a:effectLst/>
              </p:spPr>
              <p:txBody>
                <a:bodyPr wrap="none" anchor="ctr"/>
                <a:lstStyle/>
                <a:p>
                  <a:endParaRPr lang="en-US"/>
                </a:p>
              </p:txBody>
            </p:sp>
            <p:sp>
              <p:nvSpPr>
                <p:cNvPr id="22681" name="Line 153"/>
                <p:cNvSpPr>
                  <a:spLocks noChangeShapeType="1"/>
                </p:cNvSpPr>
                <p:nvPr/>
              </p:nvSpPr>
              <p:spPr bwMode="ltGray">
                <a:xfrm>
                  <a:off x="1080" y="388"/>
                  <a:ext cx="0" cy="156"/>
                </a:xfrm>
                <a:prstGeom prst="line">
                  <a:avLst/>
                </a:prstGeom>
                <a:noFill/>
                <a:ln w="9525">
                  <a:solidFill>
                    <a:schemeClr val="hlink"/>
                  </a:solidFill>
                  <a:round/>
                  <a:headEnd/>
                  <a:tailEnd/>
                </a:ln>
                <a:effectLst/>
              </p:spPr>
              <p:txBody>
                <a:bodyPr wrap="none" anchor="ctr"/>
                <a:lstStyle/>
                <a:p>
                  <a:endParaRPr lang="en-US"/>
                </a:p>
              </p:txBody>
            </p:sp>
            <p:sp>
              <p:nvSpPr>
                <p:cNvPr id="22682" name="Line 154"/>
                <p:cNvSpPr>
                  <a:spLocks noChangeShapeType="1"/>
                </p:cNvSpPr>
                <p:nvPr/>
              </p:nvSpPr>
              <p:spPr bwMode="ltGray">
                <a:xfrm flipH="1" flipV="1">
                  <a:off x="1308" y="245"/>
                  <a:ext cx="0" cy="27"/>
                </a:xfrm>
                <a:prstGeom prst="line">
                  <a:avLst/>
                </a:prstGeom>
                <a:noFill/>
                <a:ln w="9525">
                  <a:solidFill>
                    <a:schemeClr val="hlink"/>
                  </a:solidFill>
                  <a:round/>
                  <a:headEnd/>
                  <a:tailEnd/>
                </a:ln>
                <a:effectLst/>
              </p:spPr>
              <p:txBody>
                <a:bodyPr wrap="none" anchor="ctr"/>
                <a:lstStyle/>
                <a:p>
                  <a:endParaRPr lang="en-US"/>
                </a:p>
              </p:txBody>
            </p:sp>
            <p:sp>
              <p:nvSpPr>
                <p:cNvPr id="22683" name="Line 155"/>
                <p:cNvSpPr>
                  <a:spLocks noChangeShapeType="1"/>
                </p:cNvSpPr>
                <p:nvPr/>
              </p:nvSpPr>
              <p:spPr bwMode="ltGray">
                <a:xfrm>
                  <a:off x="1536" y="316"/>
                  <a:ext cx="0" cy="96"/>
                </a:xfrm>
                <a:prstGeom prst="line">
                  <a:avLst/>
                </a:prstGeom>
                <a:noFill/>
                <a:ln w="9525">
                  <a:solidFill>
                    <a:schemeClr val="hlink"/>
                  </a:solidFill>
                  <a:round/>
                  <a:headEnd/>
                  <a:tailEnd/>
                </a:ln>
                <a:effectLst/>
              </p:spPr>
              <p:txBody>
                <a:bodyPr wrap="none" anchor="ctr"/>
                <a:lstStyle/>
                <a:p>
                  <a:endParaRPr lang="en-US"/>
                </a:p>
              </p:txBody>
            </p:sp>
            <p:sp>
              <p:nvSpPr>
                <p:cNvPr id="22684" name="Line 156"/>
                <p:cNvSpPr>
                  <a:spLocks noChangeShapeType="1"/>
                </p:cNvSpPr>
                <p:nvPr/>
              </p:nvSpPr>
              <p:spPr bwMode="ltGray">
                <a:xfrm flipV="1">
                  <a:off x="1536" y="247"/>
                  <a:ext cx="0" cy="22"/>
                </a:xfrm>
                <a:prstGeom prst="line">
                  <a:avLst/>
                </a:prstGeom>
                <a:noFill/>
                <a:ln w="9525">
                  <a:solidFill>
                    <a:schemeClr val="hlink"/>
                  </a:solidFill>
                  <a:round/>
                  <a:headEnd/>
                  <a:tailEnd/>
                </a:ln>
                <a:effectLst/>
              </p:spPr>
              <p:txBody>
                <a:bodyPr wrap="none" anchor="ctr"/>
                <a:lstStyle/>
                <a:p>
                  <a:endParaRPr lang="en-US"/>
                </a:p>
              </p:txBody>
            </p:sp>
            <p:sp>
              <p:nvSpPr>
                <p:cNvPr id="22685" name="Line 157"/>
                <p:cNvSpPr>
                  <a:spLocks noChangeShapeType="1"/>
                </p:cNvSpPr>
                <p:nvPr/>
              </p:nvSpPr>
              <p:spPr bwMode="ltGray">
                <a:xfrm>
                  <a:off x="4095" y="467"/>
                  <a:ext cx="80" cy="0"/>
                </a:xfrm>
                <a:prstGeom prst="line">
                  <a:avLst/>
                </a:prstGeom>
                <a:noFill/>
                <a:ln w="9525">
                  <a:solidFill>
                    <a:schemeClr val="hlink"/>
                  </a:solidFill>
                  <a:round/>
                  <a:headEnd/>
                  <a:tailEnd/>
                </a:ln>
                <a:effectLst/>
              </p:spPr>
              <p:txBody>
                <a:bodyPr wrap="none" anchor="ctr"/>
                <a:lstStyle/>
                <a:p>
                  <a:endParaRPr lang="en-US"/>
                </a:p>
              </p:txBody>
            </p:sp>
          </p:grpSp>
        </p:grpSp>
        <p:pic>
          <p:nvPicPr>
            <p:cNvPr id="22689" name="Picture 161" descr="earth"/>
            <p:cNvPicPr>
              <a:picLocks noChangeAspect="1" noChangeArrowheads="1"/>
            </p:cNvPicPr>
            <p:nvPr userDrawn="1"/>
          </p:nvPicPr>
          <p:blipFill>
            <a:blip r:embed="rId13">
              <a:clrChange>
                <a:clrFrom>
                  <a:srgbClr val="000000"/>
                </a:clrFrom>
                <a:clrTo>
                  <a:srgbClr val="000000">
                    <a:alpha val="0"/>
                  </a:srgbClr>
                </a:clrTo>
              </a:clrChange>
            </a:blip>
            <a:srcRect/>
            <a:stretch>
              <a:fillRect/>
            </a:stretch>
          </p:blipFill>
          <p:spPr bwMode="auto">
            <a:xfrm>
              <a:off x="165" y="55"/>
              <a:ext cx="562" cy="524"/>
            </a:xfrm>
            <a:prstGeom prst="rect">
              <a:avLst/>
            </a:prstGeom>
            <a:noFill/>
          </p:spPr>
        </p:pic>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4400" i="1">
          <a:solidFill>
            <a:schemeClr val="tx2"/>
          </a:solidFill>
          <a:latin typeface="+mj-lt"/>
          <a:ea typeface="+mj-ea"/>
          <a:cs typeface="+mj-cs"/>
        </a:defRPr>
      </a:lvl1pPr>
      <a:lvl2pPr algn="l" rtl="0" eaLnBrk="1" fontAlgn="base" hangingPunct="1">
        <a:spcBef>
          <a:spcPct val="0"/>
        </a:spcBef>
        <a:spcAft>
          <a:spcPct val="0"/>
        </a:spcAft>
        <a:defRPr sz="4400" i="1">
          <a:solidFill>
            <a:schemeClr val="tx2"/>
          </a:solidFill>
          <a:latin typeface="Times New Roman" pitchFamily="18" charset="0"/>
          <a:cs typeface="Tahoma" pitchFamily="34" charset="0"/>
        </a:defRPr>
      </a:lvl2pPr>
      <a:lvl3pPr algn="l" rtl="0" eaLnBrk="1" fontAlgn="base" hangingPunct="1">
        <a:spcBef>
          <a:spcPct val="0"/>
        </a:spcBef>
        <a:spcAft>
          <a:spcPct val="0"/>
        </a:spcAft>
        <a:defRPr sz="4400" i="1">
          <a:solidFill>
            <a:schemeClr val="tx2"/>
          </a:solidFill>
          <a:latin typeface="Times New Roman" pitchFamily="18" charset="0"/>
          <a:cs typeface="Tahoma" pitchFamily="34" charset="0"/>
        </a:defRPr>
      </a:lvl3pPr>
      <a:lvl4pPr algn="l" rtl="0" eaLnBrk="1" fontAlgn="base" hangingPunct="1">
        <a:spcBef>
          <a:spcPct val="0"/>
        </a:spcBef>
        <a:spcAft>
          <a:spcPct val="0"/>
        </a:spcAft>
        <a:defRPr sz="4400" i="1">
          <a:solidFill>
            <a:schemeClr val="tx2"/>
          </a:solidFill>
          <a:latin typeface="Times New Roman" pitchFamily="18" charset="0"/>
          <a:cs typeface="Tahoma" pitchFamily="34" charset="0"/>
        </a:defRPr>
      </a:lvl4pPr>
      <a:lvl5pPr algn="l" rtl="0" eaLnBrk="1" fontAlgn="base" hangingPunct="1">
        <a:spcBef>
          <a:spcPct val="0"/>
        </a:spcBef>
        <a:spcAft>
          <a:spcPct val="0"/>
        </a:spcAft>
        <a:defRPr sz="4400" i="1">
          <a:solidFill>
            <a:schemeClr val="tx2"/>
          </a:solidFill>
          <a:latin typeface="Times New Roman" pitchFamily="18" charset="0"/>
          <a:cs typeface="Tahoma" pitchFamily="34" charset="0"/>
        </a:defRPr>
      </a:lvl5pPr>
      <a:lvl6pPr marL="457200" algn="l" rtl="0" eaLnBrk="1" fontAlgn="base" hangingPunct="1">
        <a:spcBef>
          <a:spcPct val="0"/>
        </a:spcBef>
        <a:spcAft>
          <a:spcPct val="0"/>
        </a:spcAft>
        <a:defRPr sz="4400" i="1">
          <a:solidFill>
            <a:schemeClr val="tx2"/>
          </a:solidFill>
          <a:latin typeface="Times New Roman" pitchFamily="18" charset="0"/>
          <a:cs typeface="Tahoma" pitchFamily="34" charset="0"/>
        </a:defRPr>
      </a:lvl6pPr>
      <a:lvl7pPr marL="914400" algn="l" rtl="0" eaLnBrk="1" fontAlgn="base" hangingPunct="1">
        <a:spcBef>
          <a:spcPct val="0"/>
        </a:spcBef>
        <a:spcAft>
          <a:spcPct val="0"/>
        </a:spcAft>
        <a:defRPr sz="4400" i="1">
          <a:solidFill>
            <a:schemeClr val="tx2"/>
          </a:solidFill>
          <a:latin typeface="Times New Roman" pitchFamily="18" charset="0"/>
          <a:cs typeface="Tahoma" pitchFamily="34" charset="0"/>
        </a:defRPr>
      </a:lvl7pPr>
      <a:lvl8pPr marL="1371600" algn="l" rtl="0" eaLnBrk="1" fontAlgn="base" hangingPunct="1">
        <a:spcBef>
          <a:spcPct val="0"/>
        </a:spcBef>
        <a:spcAft>
          <a:spcPct val="0"/>
        </a:spcAft>
        <a:defRPr sz="4400" i="1">
          <a:solidFill>
            <a:schemeClr val="tx2"/>
          </a:solidFill>
          <a:latin typeface="Times New Roman" pitchFamily="18" charset="0"/>
          <a:cs typeface="Tahoma" pitchFamily="34" charset="0"/>
        </a:defRPr>
      </a:lvl8pPr>
      <a:lvl9pPr marL="1828800" algn="l" rtl="0" eaLnBrk="1" fontAlgn="base" hangingPunct="1">
        <a:spcBef>
          <a:spcPct val="0"/>
        </a:spcBef>
        <a:spcAft>
          <a:spcPct val="0"/>
        </a:spcAft>
        <a:defRPr sz="4400" i="1">
          <a:solidFill>
            <a:schemeClr val="tx2"/>
          </a:solidFill>
          <a:latin typeface="Times New Roman" pitchFamily="18" charset="0"/>
          <a:cs typeface="Tahoma" pitchFamily="34" charset="0"/>
        </a:defRPr>
      </a:lvl9pPr>
    </p:titleStyle>
    <p:bodyStyle>
      <a:lvl1pPr marL="342900" indent="-342900" algn="l" rtl="0" eaLnBrk="1" fontAlgn="base" hangingPunct="1">
        <a:spcBef>
          <a:spcPct val="20000"/>
        </a:spcBef>
        <a:spcAft>
          <a:spcPct val="0"/>
        </a:spcAft>
        <a:buBlip>
          <a:blip r:embed="rId14"/>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75000"/>
        <a:buBlip>
          <a:blip r:embed="rId15"/>
        </a:buBlip>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tx2"/>
        </a:buClr>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tx2"/>
        </a:buClr>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tx2"/>
        </a:buClr>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tx2"/>
        </a:buClr>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tx2"/>
        </a:buClr>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tabletpcpost.com/modules.php?op=modload&amp;name=Downloads&amp;file=index&amp;req=viewdownloaddetails&amp;lid=154&amp;ttitle=TabletFlash_1.1" TargetMode="External"/><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hyperlink" Target="http://www.flashcardmachine.com/" TargetMode="External"/><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www.quia.com/" TargetMode="External"/><Relationship Id="rId4" Type="http://schemas.openxmlformats.org/officeDocument/2006/relationships/hyperlink" Target="http://langolab.com/" TargetMode="External"/><Relationship Id="rId5" Type="http://schemas.openxmlformats.org/officeDocument/2006/relationships/hyperlink" Target="http://www.mylanguageexchange.com/" TargetMode="External"/><Relationship Id="rId6" Type="http://schemas.openxmlformats.org/officeDocument/2006/relationships/hyperlink" Target="http://www.livemocha.com/" TargetMode="External"/><Relationship Id="rId7" Type="http://schemas.openxmlformats.org/officeDocument/2006/relationships/image" Target="../media/image13.png"/><Relationship Id="rId8" Type="http://schemas.openxmlformats.org/officeDocument/2006/relationships/image" Target="../media/image14.png"/><Relationship Id="rId9"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hyperlink" Target="http://www.utm.edu/staff/globeg/flpodcasting.html" TargetMode="External"/><Relationship Id="rId4" Type="http://schemas.openxmlformats.org/officeDocument/2006/relationships/image" Target="../media/image18.png"/><Relationship Id="rId5" Type="http://schemas.openxmlformats.org/officeDocument/2006/relationships/hyperlink" Target="http://www.international.ucla.edu/languages/podcasts/" TargetMode="External"/><Relationship Id="rId6" Type="http://schemas.openxmlformats.org/officeDocument/2006/relationships/image" Target="../media/image19.png"/><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3" Type="http://schemas.openxmlformats.org/officeDocument/2006/relationships/hyperlink" Target="http://www.feedforall.com/ffa-launch-notes.htm" TargetMode="External"/><Relationship Id="rId4" Type="http://schemas.openxmlformats.org/officeDocument/2006/relationships/hyperlink" Target="http://www.gabcast.com/" TargetMode="External"/><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hyperlink" Target="http://audacity.sourceforge.net/" TargetMode="External"/><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3" Type="http://schemas.openxmlformats.org/officeDocument/2006/relationships/hyperlink" Target="http://voicethread.com/%23q+spanish+vocab.b4521.i35538" TargetMode="External"/><Relationship Id="rId4" Type="http://schemas.openxmlformats.org/officeDocument/2006/relationships/image" Target="../media/image23.png"/><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hyperlink" Target="http://www.overstream.net/view.php?oid=airrl4sqrjix&amp;query=spanish&amp;s=search&amp;pt=1&amp;pn=1&amp;pc=1&amp;pu=1&amp;pl=-1&amp;related=search&amp;skip=10" TargetMode="External"/><Relationship Id="rId4" Type="http://schemas.openxmlformats.org/officeDocument/2006/relationships/image" Target="../media/image25.png"/><Relationship Id="rId5" Type="http://schemas.openxmlformats.org/officeDocument/2006/relationships/image" Target="../media/image26.png"/><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http://clear.msu.edu/teaching/online/ria/audioDropbox/" TargetMode="External"/><Relationship Id="rId4" Type="http://schemas.openxmlformats.org/officeDocument/2006/relationships/image" Target="../media/image27.png"/><Relationship Id="rId5" Type="http://schemas.openxmlformats.org/officeDocument/2006/relationships/hyperlink" Target="http://micdssummerpd09.wikispaces.com/Literacy+in+the+Foreign+Language+Classroom" TargetMode="External"/><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9.xml.rels><?xml version="1.0" encoding="UTF-8" standalone="yes"?>
<Relationships xmlns="http://schemas.openxmlformats.org/package/2006/relationships"><Relationship Id="rId3" Type="http://schemas.openxmlformats.org/officeDocument/2006/relationships/hyperlink" Target="http://www.vaestro.com/" TargetMode="External"/><Relationship Id="rId4" Type="http://schemas.openxmlformats.org/officeDocument/2006/relationships/image" Target="../media/image28.png"/><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s://anvill.uoregon.edu/anvill2/" TargetMode="External"/><Relationship Id="rId3" Type="http://schemas.openxmlformats.org/officeDocument/2006/relationships/image" Target="../media/image29.png"/></Relationships>
</file>

<file path=ppt/slides/_rels/slide31.xml.rels><?xml version="1.0" encoding="UTF-8" standalone="yes"?>
<Relationships xmlns="http://schemas.openxmlformats.org/package/2006/relationships"><Relationship Id="rId3" Type="http://schemas.openxmlformats.org/officeDocument/2006/relationships/hyperlink" Target="http://www.voxopop.com/" TargetMode="External"/><Relationship Id="rId4" Type="http://schemas.openxmlformats.org/officeDocument/2006/relationships/image" Target="../media/image30.png"/><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32.xml.rels><?xml version="1.0" encoding="UTF-8" standalone="yes"?>
<Relationships xmlns="http://schemas.openxmlformats.org/package/2006/relationships"><Relationship Id="rId3" Type="http://schemas.openxmlformats.org/officeDocument/2006/relationships/hyperlink" Target="http://vocaroo.com/" TargetMode="External"/><Relationship Id="rId4" Type="http://schemas.openxmlformats.org/officeDocument/2006/relationships/image" Target="../media/image31.png"/><Relationship Id="rId1" Type="http://schemas.openxmlformats.org/officeDocument/2006/relationships/slideLayout" Target="../slideLayouts/slideLayout6.xml"/><Relationship Id="rId2" Type="http://schemas.openxmlformats.org/officeDocument/2006/relationships/notesSlide" Target="../notesSlides/notesSlide25.xml"/></Relationships>
</file>

<file path=ppt/slides/_rels/slide33.xml.rels><?xml version="1.0" encoding="UTF-8" standalone="yes"?>
<Relationships xmlns="http://schemas.openxmlformats.org/package/2006/relationships"><Relationship Id="rId3" Type="http://schemas.openxmlformats.org/officeDocument/2006/relationships/hyperlink" Target="http://www.tokbox.com/" TargetMode="External"/><Relationship Id="rId4" Type="http://schemas.openxmlformats.org/officeDocument/2006/relationships/image" Target="../media/image32.png"/><Relationship Id="rId1" Type="http://schemas.openxmlformats.org/officeDocument/2006/relationships/slideLayout" Target="../slideLayouts/slideLayout6.xml"/><Relationship Id="rId2" Type="http://schemas.openxmlformats.org/officeDocument/2006/relationships/notesSlide" Target="../notesSlides/notesSlide26.xml"/></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hyperlink" Target="http://www.learnosity.com/" TargetMode="External"/><Relationship Id="rId5" Type="http://schemas.openxmlformats.org/officeDocument/2006/relationships/image" Target="../media/image34.png"/><Relationship Id="rId6" Type="http://schemas.openxmlformats.org/officeDocument/2006/relationships/image" Target="../media/image35.png"/><Relationship Id="rId1" Type="http://schemas.openxmlformats.org/officeDocument/2006/relationships/slideLayout" Target="../slideLayouts/slideLayout6.xml"/><Relationship Id="rId2" Type="http://schemas.openxmlformats.org/officeDocument/2006/relationships/notesSlide" Target="../notesSlides/notesSlide2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 Id="rId3" Type="http://schemas.openxmlformats.org/officeDocument/2006/relationships/image" Target="../media/image36.png"/></Relationships>
</file>

<file path=ppt/slides/_rels/slide37.xml.rels><?xml version="1.0" encoding="UTF-8" standalone="yes"?>
<Relationships xmlns="http://schemas.openxmlformats.org/package/2006/relationships"><Relationship Id="rId3" Type="http://schemas.openxmlformats.org/officeDocument/2006/relationships/hyperlink" Target="http://www.microsoft.com/windowsxp/using/digitalphotography/PhotoStory/default.mspx" TargetMode="External"/><Relationship Id="rId4" Type="http://schemas.openxmlformats.org/officeDocument/2006/relationships/hyperlink" Target="http://www.scholastic.com/dreamincolor/digitalstorytelling/" TargetMode="External"/><Relationship Id="rId5"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1" Type="http://schemas.openxmlformats.org/officeDocument/2006/relationships/slideLayout" Target="../slideLayouts/slideLayout6.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hyperlink" Target="http://www.umanitoba.ca/learning_technologies/cetl/HETL.pdf"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www.glogster.com/edu/" TargetMode="External"/><Relationship Id="rId4"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41.wmf"/></Relationships>
</file>

<file path=ppt/slides/_rels/slide42.xml.rels><?xml version="1.0" encoding="UTF-8" standalone="yes"?>
<Relationships xmlns="http://schemas.openxmlformats.org/package/2006/relationships"><Relationship Id="rId3" Type="http://schemas.openxmlformats.org/officeDocument/2006/relationships/hyperlink" Target="http://www.mixbook.com/" TargetMode="External"/><Relationship Id="rId4" Type="http://schemas.openxmlformats.org/officeDocument/2006/relationships/image" Target="../media/image42.pn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4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hyperlink" Target="http://www.wikispaces.com/" TargetMode="External"/><Relationship Id="rId4" Type="http://schemas.openxmlformats.org/officeDocument/2006/relationships/image" Target="../media/image44.png"/><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6.xml.rels><?xml version="1.0" encoding="UTF-8" standalone="yes"?>
<Relationships xmlns="http://schemas.openxmlformats.org/package/2006/relationships"><Relationship Id="rId3" Type="http://schemas.openxmlformats.org/officeDocument/2006/relationships/hyperlink" Target="http://www.pamcorder.com/" TargetMode="External"/><Relationship Id="rId4" Type="http://schemas.openxmlformats.org/officeDocument/2006/relationships/hyperlink" Target="http://voipcallrecording.com/Skype_Call_Recorder" TargetMode="External"/><Relationship Id="rId5" Type="http://schemas.openxmlformats.org/officeDocument/2006/relationships/image" Target="../media/image45.png"/><Relationship Id="rId6" Type="http://schemas.openxmlformats.org/officeDocument/2006/relationships/image" Target="../media/image46.png"/><Relationship Id="rId7" Type="http://schemas.openxmlformats.org/officeDocument/2006/relationships/image" Target="../media/image47.pn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7.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1" Type="http://schemas.openxmlformats.org/officeDocument/2006/relationships/slideLayout" Target="../slideLayouts/slideLayout6.xml"/><Relationship Id="rId2" Type="http://schemas.openxmlformats.org/officeDocument/2006/relationships/notesSlide" Target="../notesSlides/notesSlide3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0.png"/><Relationship Id="rId3" Type="http://schemas.openxmlformats.org/officeDocument/2006/relationships/image" Target="../media/image5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5.xml.rels><?xml version="1.0" encoding="UTF-8" standalone="yes"?>
<Relationships xmlns="http://schemas.openxmlformats.org/package/2006/relationships"><Relationship Id="rId3" Type="http://schemas.openxmlformats.org/officeDocument/2006/relationships/hyperlink" Target="http://www.21stcenturyskills.org/" TargetMode="External"/><Relationship Id="rId4" Type="http://schemas.openxmlformats.org/officeDocument/2006/relationships/hyperlink" Target="http://www.iste.org/Content/NavigationMenu/NETS/ForStudents/2007Standards/NETS_for_Students_2007_Standards.pdf" TargetMode="External"/><Relationship Id="rId5" Type="http://schemas.openxmlformats.org/officeDocument/2006/relationships/hyperlink" Target="http://www.metiri.com/features.html" TargetMode="External"/><Relationship Id="rId6" Type="http://schemas.openxmlformats.org/officeDocument/2006/relationships/image" Target="../media/image6.pn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hyperlink" Target="http://micdssummerpd09.wikispaces.com/Literacy+in+the+Foreign+Language+Classro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quizlet.com/936671/spanish-final-vocab-flash-cards/" TargetMode="External"/><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Literacy in the World Languages Classroom</a:t>
            </a:r>
            <a:endParaRPr lang="en-US" dirty="0"/>
          </a:p>
        </p:txBody>
      </p:sp>
      <p:sp>
        <p:nvSpPr>
          <p:cNvPr id="3" name="Subtitle 2"/>
          <p:cNvSpPr>
            <a:spLocks noGrp="1"/>
          </p:cNvSpPr>
          <p:nvPr>
            <p:ph type="subTitle" idx="1"/>
          </p:nvPr>
        </p:nvSpPr>
        <p:spPr>
          <a:xfrm>
            <a:off x="1828800" y="4572000"/>
            <a:ext cx="6934200" cy="2286000"/>
          </a:xfrm>
        </p:spPr>
        <p:txBody>
          <a:bodyPr/>
          <a:lstStyle/>
          <a:p>
            <a:r>
              <a:rPr lang="en-US" dirty="0" smtClean="0"/>
              <a:t>A 21</a:t>
            </a:r>
            <a:r>
              <a:rPr lang="en-US" baseline="30000" dirty="0" smtClean="0"/>
              <a:t>st</a:t>
            </a:r>
            <a:r>
              <a:rPr lang="en-US" dirty="0" smtClean="0"/>
              <a:t> Century Toolkit</a:t>
            </a:r>
          </a:p>
          <a:p>
            <a:endParaRPr lang="en-US" dirty="0" smtClean="0"/>
          </a:p>
          <a:p>
            <a:r>
              <a:rPr lang="en-US" sz="2000" dirty="0" smtClean="0"/>
              <a:t>Presented by Elizabeth </a:t>
            </a:r>
            <a:r>
              <a:rPr lang="en-US" sz="2000" dirty="0" err="1" smtClean="0"/>
              <a:t>Helfant</a:t>
            </a:r>
            <a:r>
              <a:rPr lang="en-US" sz="2000" dirty="0" smtClean="0"/>
              <a:t> and Patrick </a:t>
            </a:r>
            <a:r>
              <a:rPr lang="en-US" sz="2000" dirty="0" err="1" smtClean="0"/>
              <a:t>Woessner</a:t>
            </a:r>
            <a:endParaRPr lang="en-US" sz="2000"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TabletFlash</a:t>
            </a:r>
            <a:endParaRPr lang="en-US" dirty="0"/>
          </a:p>
        </p:txBody>
      </p:sp>
      <p:sp>
        <p:nvSpPr>
          <p:cNvPr id="3" name="Content Placeholder 2"/>
          <p:cNvSpPr>
            <a:spLocks noGrp="1"/>
          </p:cNvSpPr>
          <p:nvPr>
            <p:ph idx="1"/>
          </p:nvPr>
        </p:nvSpPr>
        <p:spPr/>
        <p:txBody>
          <a:bodyPr/>
          <a:lstStyle/>
          <a:p>
            <a:r>
              <a:rPr lang="en-US" dirty="0" err="1" smtClean="0">
                <a:hlinkClick r:id="rId3"/>
              </a:rPr>
              <a:t>TabletFlash</a:t>
            </a:r>
            <a:r>
              <a:rPr lang="en-US" dirty="0" smtClean="0"/>
              <a:t> is a flashcard program for Tablet PCs. </a:t>
            </a:r>
          </a:p>
          <a:p>
            <a:r>
              <a:rPr lang="en-US" dirty="0" smtClean="0"/>
              <a:t>Handwrite anything you like on a series of blank cards, record audio hints or answers for each card, and then step through the cards either sequentially or randomly.</a:t>
            </a:r>
            <a:endParaRPr lang="en-US" dirty="0"/>
          </a:p>
        </p:txBody>
      </p:sp>
      <p:pic>
        <p:nvPicPr>
          <p:cNvPr id="5122" name="Picture 2"/>
          <p:cNvPicPr>
            <a:picLocks noChangeAspect="1" noChangeArrowheads="1"/>
          </p:cNvPicPr>
          <p:nvPr/>
        </p:nvPicPr>
        <p:blipFill>
          <a:blip r:embed="rId4"/>
          <a:srcRect/>
          <a:stretch>
            <a:fillRect/>
          </a:stretch>
        </p:blipFill>
        <p:spPr bwMode="auto">
          <a:xfrm>
            <a:off x="2590800" y="5867400"/>
            <a:ext cx="4000500" cy="619125"/>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Flash Card Machine</a:t>
            </a:r>
            <a:endParaRPr lang="en-US" dirty="0"/>
          </a:p>
        </p:txBody>
      </p:sp>
      <p:sp>
        <p:nvSpPr>
          <p:cNvPr id="3" name="Content Placeholder 2"/>
          <p:cNvSpPr>
            <a:spLocks noGrp="1"/>
          </p:cNvSpPr>
          <p:nvPr>
            <p:ph idx="1"/>
          </p:nvPr>
        </p:nvSpPr>
        <p:spPr/>
        <p:txBody>
          <a:bodyPr/>
          <a:lstStyle/>
          <a:p>
            <a:r>
              <a:rPr lang="en-US" dirty="0" smtClean="0">
                <a:hlinkClick r:id="rId3"/>
              </a:rPr>
              <a:t>Flash Card Machine </a:t>
            </a:r>
            <a:r>
              <a:rPr lang="en-US" dirty="0" smtClean="0"/>
              <a:t>enables users to create interactive web-based study flash cards and share them with others.</a:t>
            </a:r>
          </a:p>
          <a:p>
            <a:r>
              <a:rPr lang="en-US" dirty="0" smtClean="0"/>
              <a:t>Search the database for existing sets or create your own.</a:t>
            </a:r>
          </a:p>
          <a:p>
            <a:r>
              <a:rPr lang="en-US" dirty="0" smtClean="0"/>
              <a:t>Content options include text, images, and audio.</a:t>
            </a:r>
          </a:p>
          <a:p>
            <a:endParaRPr lang="en-US" dirty="0" smtClean="0"/>
          </a:p>
          <a:p>
            <a:endParaRPr lang="en-US" dirty="0"/>
          </a:p>
        </p:txBody>
      </p:sp>
      <p:pic>
        <p:nvPicPr>
          <p:cNvPr id="6146" name="Picture 2"/>
          <p:cNvPicPr>
            <a:picLocks noChangeAspect="1" noChangeArrowheads="1"/>
          </p:cNvPicPr>
          <p:nvPr/>
        </p:nvPicPr>
        <p:blipFill>
          <a:blip r:embed="rId4"/>
          <a:srcRect/>
          <a:stretch>
            <a:fillRect/>
          </a:stretch>
        </p:blipFill>
        <p:spPr bwMode="auto">
          <a:xfrm>
            <a:off x="2133600" y="5943600"/>
            <a:ext cx="4886325" cy="600075"/>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Knowtes</a:t>
            </a:r>
            <a:endParaRPr lang="en-US" dirty="0"/>
          </a:p>
        </p:txBody>
      </p:sp>
      <p:pic>
        <p:nvPicPr>
          <p:cNvPr id="41985" name="Picture 1"/>
          <p:cNvPicPr>
            <a:picLocks noChangeAspect="1" noChangeArrowheads="1"/>
          </p:cNvPicPr>
          <p:nvPr/>
        </p:nvPicPr>
        <p:blipFill>
          <a:blip r:embed="rId3"/>
          <a:srcRect/>
          <a:stretch>
            <a:fillRect/>
          </a:stretch>
        </p:blipFill>
        <p:spPr bwMode="auto">
          <a:xfrm>
            <a:off x="0" y="1809750"/>
            <a:ext cx="8877300" cy="504825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PowerPoint with Audio</a:t>
            </a:r>
            <a:endParaRPr lang="en-US" dirty="0"/>
          </a:p>
        </p:txBody>
      </p:sp>
      <p:pic>
        <p:nvPicPr>
          <p:cNvPr id="52225" name="Picture 1"/>
          <p:cNvPicPr>
            <a:picLocks noChangeAspect="1" noChangeArrowheads="1"/>
          </p:cNvPicPr>
          <p:nvPr/>
        </p:nvPicPr>
        <p:blipFill>
          <a:blip r:embed="rId3"/>
          <a:srcRect/>
          <a:stretch>
            <a:fillRect/>
          </a:stretch>
        </p:blipFill>
        <p:spPr bwMode="auto">
          <a:xfrm>
            <a:off x="1066800" y="2590800"/>
            <a:ext cx="6955047" cy="245745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 Phones and </a:t>
            </a:r>
            <a:r>
              <a:rPr lang="en-US" dirty="0" err="1" smtClean="0"/>
              <a:t>Flickr</a:t>
            </a:r>
            <a:r>
              <a:rPr lang="en-US" dirty="0" smtClean="0"/>
              <a:t> Groups</a:t>
            </a:r>
            <a:endParaRPr lang="en-US" dirty="0"/>
          </a:p>
        </p:txBody>
      </p:sp>
      <p:pic>
        <p:nvPicPr>
          <p:cNvPr id="93186" name="Picture 2"/>
          <p:cNvPicPr>
            <a:picLocks noGrp="1" noChangeAspect="1" noChangeArrowheads="1"/>
          </p:cNvPicPr>
          <p:nvPr>
            <p:ph idx="1"/>
          </p:nvPr>
        </p:nvPicPr>
        <p:blipFill>
          <a:blip r:embed="rId3"/>
          <a:srcRect/>
          <a:stretch>
            <a:fillRect/>
          </a:stretch>
        </p:blipFill>
        <p:spPr bwMode="auto">
          <a:xfrm>
            <a:off x="609600" y="2362200"/>
            <a:ext cx="4600575" cy="228600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Grammar Tools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Practice</a:t>
            </a:r>
            <a:endParaRPr lang="en-US" dirty="0"/>
          </a:p>
        </p:txBody>
      </p:sp>
      <p:sp>
        <p:nvSpPr>
          <p:cNvPr id="3" name="Content Placeholder 2"/>
          <p:cNvSpPr>
            <a:spLocks noGrp="1"/>
          </p:cNvSpPr>
          <p:nvPr>
            <p:ph idx="1"/>
          </p:nvPr>
        </p:nvSpPr>
        <p:spPr/>
        <p:txBody>
          <a:bodyPr/>
          <a:lstStyle/>
          <a:p>
            <a:r>
              <a:rPr lang="en-US" dirty="0" err="1" smtClean="0">
                <a:hlinkClick r:id="rId3"/>
              </a:rPr>
              <a:t>Quia</a:t>
            </a:r>
            <a:r>
              <a:rPr lang="en-US" dirty="0" smtClean="0"/>
              <a:t> Create games and quizzes</a:t>
            </a:r>
          </a:p>
          <a:p>
            <a:r>
              <a:rPr lang="en-US" dirty="0" err="1" smtClean="0">
                <a:hlinkClick r:id="rId4"/>
              </a:rPr>
              <a:t>LangoLAB</a:t>
            </a:r>
            <a:r>
              <a:rPr lang="en-US" dirty="0" smtClean="0">
                <a:hlinkClick r:id="rId4"/>
              </a:rPr>
              <a:t> </a:t>
            </a:r>
            <a:r>
              <a:rPr lang="en-US" dirty="0" smtClean="0"/>
              <a:t> “Authentic” video and text</a:t>
            </a:r>
          </a:p>
          <a:p>
            <a:r>
              <a:rPr lang="en-US" dirty="0" smtClean="0">
                <a:hlinkClick r:id="rId5"/>
              </a:rPr>
              <a:t>My Language Exchange</a:t>
            </a:r>
            <a:r>
              <a:rPr lang="en-US" dirty="0" smtClean="0"/>
              <a:t>  Interact with a native speaker</a:t>
            </a:r>
          </a:p>
          <a:p>
            <a:r>
              <a:rPr lang="en-US" dirty="0" err="1" smtClean="0">
                <a:hlinkClick r:id="rId6"/>
              </a:rPr>
              <a:t>LiveMocha</a:t>
            </a:r>
            <a:r>
              <a:rPr lang="en-US" dirty="0" smtClean="0"/>
              <a:t>  Self-study approach that includes courses, flashcards, and submitting work for review</a:t>
            </a:r>
          </a:p>
          <a:p>
            <a:endParaRPr lang="en-US" dirty="0"/>
          </a:p>
        </p:txBody>
      </p:sp>
      <p:pic>
        <p:nvPicPr>
          <p:cNvPr id="44033" name="Picture 1"/>
          <p:cNvPicPr>
            <a:picLocks noChangeAspect="1" noChangeArrowheads="1"/>
          </p:cNvPicPr>
          <p:nvPr/>
        </p:nvPicPr>
        <p:blipFill>
          <a:blip r:embed="rId7"/>
          <a:srcRect/>
          <a:stretch>
            <a:fillRect/>
          </a:stretch>
        </p:blipFill>
        <p:spPr bwMode="auto">
          <a:xfrm>
            <a:off x="3733800" y="6019800"/>
            <a:ext cx="1609725" cy="561975"/>
          </a:xfrm>
          <a:prstGeom prst="rect">
            <a:avLst/>
          </a:prstGeom>
          <a:noFill/>
          <a:ln w="9525">
            <a:noFill/>
            <a:miter lim="800000"/>
            <a:headEnd/>
            <a:tailEnd/>
          </a:ln>
          <a:effectLst/>
        </p:spPr>
      </p:pic>
      <p:pic>
        <p:nvPicPr>
          <p:cNvPr id="44035" name="Picture 3"/>
          <p:cNvPicPr>
            <a:picLocks noChangeAspect="1" noChangeArrowheads="1"/>
          </p:cNvPicPr>
          <p:nvPr/>
        </p:nvPicPr>
        <p:blipFill>
          <a:blip r:embed="rId8"/>
          <a:srcRect/>
          <a:stretch>
            <a:fillRect/>
          </a:stretch>
        </p:blipFill>
        <p:spPr bwMode="auto">
          <a:xfrm>
            <a:off x="304800" y="5943600"/>
            <a:ext cx="3162300" cy="638175"/>
          </a:xfrm>
          <a:prstGeom prst="rect">
            <a:avLst/>
          </a:prstGeom>
          <a:noFill/>
          <a:ln w="9525">
            <a:noFill/>
            <a:miter lim="800000"/>
            <a:headEnd/>
            <a:tailEnd/>
          </a:ln>
          <a:effectLst/>
        </p:spPr>
      </p:pic>
      <p:pic>
        <p:nvPicPr>
          <p:cNvPr id="44036" name="Picture 4"/>
          <p:cNvPicPr>
            <a:picLocks noChangeAspect="1" noChangeArrowheads="1"/>
          </p:cNvPicPr>
          <p:nvPr/>
        </p:nvPicPr>
        <p:blipFill>
          <a:blip r:embed="rId9"/>
          <a:srcRect/>
          <a:stretch>
            <a:fillRect/>
          </a:stretch>
        </p:blipFill>
        <p:spPr bwMode="auto">
          <a:xfrm>
            <a:off x="5791200" y="6019800"/>
            <a:ext cx="2752725" cy="561975"/>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OneNote Grammar Notebooks</a:t>
            </a:r>
            <a:endParaRPr lang="en-US" dirty="0"/>
          </a:p>
        </p:txBody>
      </p:sp>
      <p:pic>
        <p:nvPicPr>
          <p:cNvPr id="36865" name="Picture 1"/>
          <p:cNvPicPr>
            <a:picLocks noChangeAspect="1" noChangeArrowheads="1"/>
          </p:cNvPicPr>
          <p:nvPr/>
        </p:nvPicPr>
        <p:blipFill>
          <a:blip r:embed="rId2"/>
          <a:srcRect/>
          <a:stretch>
            <a:fillRect/>
          </a:stretch>
        </p:blipFill>
        <p:spPr bwMode="auto">
          <a:xfrm>
            <a:off x="0" y="2036676"/>
            <a:ext cx="7696201" cy="4821324"/>
          </a:xfrm>
          <a:prstGeom prst="rect">
            <a:avLst/>
          </a:prstGeom>
          <a:noFill/>
          <a:ln w="9525">
            <a:noFill/>
            <a:miter lim="800000"/>
            <a:headEnd/>
            <a:tailEnd/>
          </a:ln>
          <a:effectLst/>
        </p:spPr>
      </p:pic>
      <p:sp>
        <p:nvSpPr>
          <p:cNvPr id="4" name="TextBox 3"/>
          <p:cNvSpPr txBox="1"/>
          <p:nvPr/>
        </p:nvSpPr>
        <p:spPr>
          <a:xfrm>
            <a:off x="2895600" y="4419600"/>
            <a:ext cx="5715000" cy="2246769"/>
          </a:xfrm>
          <a:prstGeom prst="rect">
            <a:avLst/>
          </a:prstGeom>
          <a:solidFill>
            <a:schemeClr val="bg1"/>
          </a:solidFill>
          <a:ln>
            <a:solidFill>
              <a:schemeClr val="tx2">
                <a:lumMod val="75000"/>
              </a:schemeClr>
            </a:solidFill>
          </a:ln>
        </p:spPr>
        <p:txBody>
          <a:bodyPr wrap="square" rtlCol="0">
            <a:spAutoFit/>
          </a:bodyPr>
          <a:lstStyle/>
          <a:p>
            <a:r>
              <a:rPr lang="en-US" sz="2800" b="1" dirty="0" smtClean="0">
                <a:solidFill>
                  <a:schemeClr val="tx2">
                    <a:lumMod val="75000"/>
                  </a:schemeClr>
                </a:solidFill>
              </a:rPr>
              <a:t>Create Original Workbooks</a:t>
            </a:r>
          </a:p>
          <a:p>
            <a:r>
              <a:rPr lang="en-US" sz="2800" b="1" dirty="0" smtClean="0">
                <a:solidFill>
                  <a:schemeClr val="tx2">
                    <a:lumMod val="75000"/>
                  </a:schemeClr>
                </a:solidFill>
              </a:rPr>
              <a:t>Students can add audio </a:t>
            </a:r>
          </a:p>
          <a:p>
            <a:r>
              <a:rPr lang="en-US" sz="2800" b="1" dirty="0" smtClean="0">
                <a:solidFill>
                  <a:schemeClr val="tx2">
                    <a:lumMod val="75000"/>
                  </a:schemeClr>
                </a:solidFill>
              </a:rPr>
              <a:t>Students can clip screenshots</a:t>
            </a:r>
          </a:p>
          <a:p>
            <a:r>
              <a:rPr lang="en-US" sz="2800" b="1" dirty="0" smtClean="0">
                <a:solidFill>
                  <a:schemeClr val="tx2">
                    <a:lumMod val="75000"/>
                  </a:schemeClr>
                </a:solidFill>
              </a:rPr>
              <a:t>Students can share notebooks</a:t>
            </a:r>
          </a:p>
          <a:p>
            <a:endParaRPr lang="en-US" sz="2800" b="1" dirty="0">
              <a:solidFill>
                <a:schemeClr val="tx2">
                  <a:lumMod val="75000"/>
                </a:schemeClr>
              </a:solidFill>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Zoho</a:t>
            </a:r>
            <a:r>
              <a:rPr lang="en-US" dirty="0" smtClean="0"/>
              <a:t> Shared Notebook</a:t>
            </a:r>
            <a:endParaRPr lang="en-US" dirty="0"/>
          </a:p>
        </p:txBody>
      </p:sp>
      <p:pic>
        <p:nvPicPr>
          <p:cNvPr id="35841" name="Picture 1"/>
          <p:cNvPicPr>
            <a:picLocks noChangeAspect="1" noChangeArrowheads="1"/>
          </p:cNvPicPr>
          <p:nvPr/>
        </p:nvPicPr>
        <p:blipFill>
          <a:blip r:embed="rId3"/>
          <a:srcRect/>
          <a:stretch>
            <a:fillRect/>
          </a:stretch>
        </p:blipFill>
        <p:spPr bwMode="auto">
          <a:xfrm>
            <a:off x="304800" y="1905000"/>
            <a:ext cx="7239000" cy="4192508"/>
          </a:xfrm>
          <a:prstGeom prst="rect">
            <a:avLst/>
          </a:prstGeom>
          <a:noFill/>
          <a:ln w="9525">
            <a:noFill/>
            <a:miter lim="800000"/>
            <a:headEnd/>
            <a:tailEnd/>
          </a:ln>
          <a:effectLst/>
        </p:spPr>
      </p:pic>
      <p:sp>
        <p:nvSpPr>
          <p:cNvPr id="4" name="TextBox 3"/>
          <p:cNvSpPr txBox="1"/>
          <p:nvPr/>
        </p:nvSpPr>
        <p:spPr>
          <a:xfrm>
            <a:off x="4419600" y="4572000"/>
            <a:ext cx="4724400" cy="2246769"/>
          </a:xfrm>
          <a:prstGeom prst="rect">
            <a:avLst/>
          </a:prstGeom>
          <a:solidFill>
            <a:schemeClr val="bg1"/>
          </a:solidFill>
        </p:spPr>
        <p:txBody>
          <a:bodyPr wrap="square" rtlCol="0">
            <a:spAutoFit/>
          </a:bodyPr>
          <a:lstStyle/>
          <a:p>
            <a:r>
              <a:rPr lang="en-US" sz="2800" dirty="0" smtClean="0"/>
              <a:t>Exercise Workbook </a:t>
            </a:r>
            <a:r>
              <a:rPr lang="en-US" sz="2800" dirty="0" err="1" smtClean="0"/>
              <a:t>wih</a:t>
            </a:r>
            <a:r>
              <a:rPr lang="en-US" sz="2800" dirty="0" smtClean="0"/>
              <a:t> Audio and Video  </a:t>
            </a:r>
          </a:p>
          <a:p>
            <a:r>
              <a:rPr lang="en-US" sz="2800" dirty="0" smtClean="0"/>
              <a:t>Ability to Share</a:t>
            </a:r>
          </a:p>
          <a:p>
            <a:r>
              <a:rPr lang="en-US" sz="2800" dirty="0" smtClean="0"/>
              <a:t>Also good for Research Notebook</a:t>
            </a:r>
            <a:endParaRPr lang="en-US" sz="28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Listening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4343400"/>
            <a:ext cx="5486400" cy="566738"/>
          </a:xfrm>
        </p:spPr>
        <p:txBody>
          <a:bodyPr/>
          <a:lstStyle/>
          <a:p>
            <a:r>
              <a:rPr lang="en-US" sz="2800" dirty="0" smtClean="0"/>
              <a:t>Technology as Passport</a:t>
            </a:r>
            <a:endParaRPr lang="en-US" sz="2800" dirty="0"/>
          </a:p>
        </p:txBody>
      </p:sp>
      <p:sp>
        <p:nvSpPr>
          <p:cNvPr id="4" name="Text Placeholder 3"/>
          <p:cNvSpPr>
            <a:spLocks noGrp="1"/>
          </p:cNvSpPr>
          <p:nvPr>
            <p:ph type="body" sz="half" idx="2"/>
          </p:nvPr>
        </p:nvSpPr>
        <p:spPr>
          <a:xfrm>
            <a:off x="457200" y="5029200"/>
            <a:ext cx="8458200" cy="1828800"/>
          </a:xfrm>
        </p:spPr>
        <p:txBody>
          <a:bodyPr/>
          <a:lstStyle/>
          <a:p>
            <a:r>
              <a:rPr lang="en-US" sz="1800" dirty="0" smtClean="0"/>
              <a:t>There will be a day, not far distant, when you will be able to conduct business, study, explore the world and its cultures, call up any great entertainment, make friends, attend neighborhood markets, and show pictures to distant relatives- without leaving your armchair. It will be more than an object that you carry or an appliance that you purchase. It will be your passport into a new mediated way of life.					</a:t>
            </a:r>
            <a:r>
              <a:rPr lang="en-US" sz="1800" i="1" dirty="0" smtClean="0"/>
              <a:t>Bill Gates 1995</a:t>
            </a:r>
          </a:p>
          <a:p>
            <a:endParaRPr lang="en-US" dirty="0"/>
          </a:p>
        </p:txBody>
      </p:sp>
      <p:pic>
        <p:nvPicPr>
          <p:cNvPr id="9" name="Picture Placeholder 8" descr="17701182_ce6291a1cc.JPG"/>
          <p:cNvPicPr>
            <a:picLocks noGrp="1" noChangeAspect="1"/>
          </p:cNvPicPr>
          <p:nvPr>
            <p:ph type="pic" idx="1"/>
          </p:nvPr>
        </p:nvPicPr>
        <p:blipFill>
          <a:blip r:embed="rId3"/>
          <a:srcRect l="13200" r="13200"/>
          <a:stretch>
            <a:fillRect/>
          </a:stretch>
        </p:blipFill>
        <p:spPr>
          <a:xfrm>
            <a:off x="1066800" y="609600"/>
            <a:ext cx="7467600" cy="3733800"/>
          </a:xfrm>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Podcasting</a:t>
            </a:r>
            <a:endParaRPr lang="en-US" dirty="0"/>
          </a:p>
        </p:txBody>
      </p:sp>
      <p:sp>
        <p:nvSpPr>
          <p:cNvPr id="4" name="TextBox 3"/>
          <p:cNvSpPr txBox="1"/>
          <p:nvPr/>
        </p:nvSpPr>
        <p:spPr>
          <a:xfrm>
            <a:off x="7391400" y="5486400"/>
            <a:ext cx="6172200" cy="369332"/>
          </a:xfrm>
          <a:prstGeom prst="rect">
            <a:avLst/>
          </a:prstGeom>
          <a:noFill/>
        </p:spPr>
        <p:txBody>
          <a:bodyPr wrap="square" rtlCol="0">
            <a:spAutoFit/>
          </a:bodyPr>
          <a:lstStyle/>
          <a:p>
            <a:r>
              <a:rPr lang="en-US" dirty="0" smtClean="0">
                <a:hlinkClick r:id="rId3"/>
              </a:rPr>
              <a:t>Resource Page</a:t>
            </a:r>
            <a:endParaRPr lang="en-US" dirty="0"/>
          </a:p>
        </p:txBody>
      </p:sp>
      <p:pic>
        <p:nvPicPr>
          <p:cNvPr id="32770" name="Picture 2"/>
          <p:cNvPicPr>
            <a:picLocks noChangeAspect="1" noChangeArrowheads="1"/>
          </p:cNvPicPr>
          <p:nvPr/>
        </p:nvPicPr>
        <p:blipFill>
          <a:blip r:embed="rId4"/>
          <a:srcRect/>
          <a:stretch>
            <a:fillRect/>
          </a:stretch>
        </p:blipFill>
        <p:spPr bwMode="auto">
          <a:xfrm>
            <a:off x="0" y="2286000"/>
            <a:ext cx="6673416" cy="4572000"/>
          </a:xfrm>
          <a:prstGeom prst="rect">
            <a:avLst/>
          </a:prstGeom>
          <a:noFill/>
          <a:ln w="9525">
            <a:noFill/>
            <a:miter lim="800000"/>
            <a:headEnd/>
            <a:tailEnd/>
          </a:ln>
          <a:effectLst/>
        </p:spPr>
      </p:pic>
      <p:pic>
        <p:nvPicPr>
          <p:cNvPr id="32769" name="Picture 1">
            <a:hlinkClick r:id="rId5"/>
          </p:cNvPr>
          <p:cNvPicPr>
            <a:picLocks noChangeAspect="1" noChangeArrowheads="1"/>
          </p:cNvPicPr>
          <p:nvPr/>
        </p:nvPicPr>
        <p:blipFill>
          <a:blip r:embed="rId6"/>
          <a:srcRect/>
          <a:stretch>
            <a:fillRect/>
          </a:stretch>
        </p:blipFill>
        <p:spPr bwMode="auto">
          <a:xfrm>
            <a:off x="4191000" y="1143000"/>
            <a:ext cx="4686300" cy="1495425"/>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Podcast Tools</a:t>
            </a:r>
            <a:endParaRPr lang="en-US" dirty="0"/>
          </a:p>
        </p:txBody>
      </p:sp>
      <p:sp>
        <p:nvSpPr>
          <p:cNvPr id="3" name="TextBox 2"/>
          <p:cNvSpPr txBox="1"/>
          <p:nvPr/>
        </p:nvSpPr>
        <p:spPr>
          <a:xfrm>
            <a:off x="685800" y="2286000"/>
            <a:ext cx="7315200" cy="3477875"/>
          </a:xfrm>
          <a:prstGeom prst="rect">
            <a:avLst/>
          </a:prstGeom>
          <a:noFill/>
        </p:spPr>
        <p:txBody>
          <a:bodyPr wrap="square" rtlCol="0">
            <a:spAutoFit/>
          </a:bodyPr>
          <a:lstStyle/>
          <a:p>
            <a:r>
              <a:rPr lang="en-US" sz="4400" dirty="0" smtClean="0">
                <a:hlinkClick r:id="rId3"/>
              </a:rPr>
              <a:t>Audacity</a:t>
            </a:r>
          </a:p>
          <a:p>
            <a:r>
              <a:rPr lang="en-US" sz="4400" dirty="0" smtClean="0">
                <a:hlinkClick r:id="rId3"/>
              </a:rPr>
              <a:t>Garage Band or </a:t>
            </a:r>
            <a:r>
              <a:rPr lang="en-US" sz="4400" dirty="0" err="1" smtClean="0">
                <a:hlinkClick r:id="rId3"/>
              </a:rPr>
              <a:t>TrakAxPC</a:t>
            </a:r>
            <a:endParaRPr lang="en-US" sz="4400" dirty="0" smtClean="0">
              <a:hlinkClick r:id="rId3"/>
            </a:endParaRPr>
          </a:p>
          <a:p>
            <a:r>
              <a:rPr lang="en-US" sz="4400" dirty="0" smtClean="0">
                <a:hlinkClick r:id="rId3"/>
              </a:rPr>
              <a:t>Drop.io</a:t>
            </a:r>
          </a:p>
          <a:p>
            <a:r>
              <a:rPr lang="en-US" sz="4400" dirty="0" err="1" smtClean="0">
                <a:hlinkClick r:id="rId3"/>
              </a:rPr>
              <a:t>FeedforAll</a:t>
            </a:r>
            <a:endParaRPr lang="en-US" sz="4400" dirty="0" smtClean="0"/>
          </a:p>
          <a:p>
            <a:r>
              <a:rPr lang="en-US" sz="4400" dirty="0" err="1" smtClean="0">
                <a:hlinkClick r:id="rId4"/>
              </a:rPr>
              <a:t>Gabcast</a:t>
            </a:r>
            <a:endParaRPr lang="en-US" sz="4400"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Podcasting with </a:t>
            </a:r>
            <a:r>
              <a:rPr lang="en-US" dirty="0" err="1" smtClean="0"/>
              <a:t>Gabcast</a:t>
            </a:r>
            <a:endParaRPr lang="en-US" dirty="0"/>
          </a:p>
        </p:txBody>
      </p:sp>
      <p:sp>
        <p:nvSpPr>
          <p:cNvPr id="3" name="Content Placeholder 2"/>
          <p:cNvSpPr>
            <a:spLocks noGrp="1"/>
          </p:cNvSpPr>
          <p:nvPr>
            <p:ph idx="1"/>
          </p:nvPr>
        </p:nvSpPr>
        <p:spPr/>
        <p:txBody>
          <a:bodyPr/>
          <a:lstStyle/>
          <a:p>
            <a:r>
              <a:rPr lang="en-US" dirty="0" smtClean="0"/>
              <a:t>Gabcast.com is a podcasting platform that offers an easy way to create and distribute audio content.</a:t>
            </a:r>
          </a:p>
          <a:p>
            <a:r>
              <a:rPr lang="en-US" dirty="0" smtClean="0"/>
              <a:t>Record using your phone (.10/min), VoIP (free), or upload files (free)</a:t>
            </a:r>
          </a:p>
          <a:p>
            <a:r>
              <a:rPr lang="en-US" dirty="0" smtClean="0"/>
              <a:t>200 MB with automatic RSS feeds and blog integration</a:t>
            </a:r>
            <a:endParaRPr lang="en-US" dirty="0"/>
          </a:p>
        </p:txBody>
      </p:sp>
      <p:pic>
        <p:nvPicPr>
          <p:cNvPr id="4098" name="Picture 2"/>
          <p:cNvPicPr>
            <a:picLocks noChangeAspect="1" noChangeArrowheads="1"/>
          </p:cNvPicPr>
          <p:nvPr/>
        </p:nvPicPr>
        <p:blipFill>
          <a:blip r:embed="rId3"/>
          <a:srcRect/>
          <a:stretch>
            <a:fillRect/>
          </a:stretch>
        </p:blipFill>
        <p:spPr bwMode="auto">
          <a:xfrm>
            <a:off x="3305175" y="5943600"/>
            <a:ext cx="2486025" cy="68580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Podcasting with </a:t>
            </a:r>
            <a:r>
              <a:rPr lang="en-US" dirty="0" err="1" smtClean="0"/>
              <a:t>FirstClass</a:t>
            </a:r>
            <a:endParaRPr lang="en-US" dirty="0"/>
          </a:p>
        </p:txBody>
      </p:sp>
      <p:sp>
        <p:nvSpPr>
          <p:cNvPr id="3" name="Content Placeholder 2"/>
          <p:cNvSpPr>
            <a:spLocks noGrp="1"/>
          </p:cNvSpPr>
          <p:nvPr>
            <p:ph idx="1"/>
          </p:nvPr>
        </p:nvSpPr>
        <p:spPr/>
        <p:txBody>
          <a:bodyPr/>
          <a:lstStyle/>
          <a:p>
            <a:r>
              <a:rPr lang="en-US" dirty="0" smtClean="0"/>
              <a:t>Podcasts can be created using </a:t>
            </a:r>
            <a:r>
              <a:rPr lang="en-US" dirty="0" smtClean="0">
                <a:hlinkClick r:id="rId3"/>
              </a:rPr>
              <a:t>Audacity</a:t>
            </a:r>
            <a:r>
              <a:rPr lang="en-US" dirty="0" smtClean="0"/>
              <a:t> and </a:t>
            </a:r>
            <a:r>
              <a:rPr lang="en-US" dirty="0" err="1" smtClean="0"/>
              <a:t>FirstClass</a:t>
            </a:r>
            <a:r>
              <a:rPr lang="en-US" dirty="0" smtClean="0"/>
              <a:t> email</a:t>
            </a:r>
          </a:p>
          <a:p>
            <a:r>
              <a:rPr lang="en-US" dirty="0" smtClean="0"/>
              <a:t>Record the audio in Audacity and save as an .mp3 file</a:t>
            </a:r>
          </a:p>
          <a:p>
            <a:r>
              <a:rPr lang="en-US" dirty="0" smtClean="0"/>
              <a:t>Use the Web Publishing feature in </a:t>
            </a:r>
            <a:r>
              <a:rPr lang="en-US" dirty="0" err="1" smtClean="0"/>
              <a:t>FirstClass</a:t>
            </a:r>
            <a:r>
              <a:rPr lang="en-US" dirty="0" smtClean="0"/>
              <a:t> to create the podcast</a:t>
            </a:r>
          </a:p>
          <a:p>
            <a:endParaRPr lang="en-US" dirty="0"/>
          </a:p>
        </p:txBody>
      </p:sp>
      <p:pic>
        <p:nvPicPr>
          <p:cNvPr id="3074" name="Picture 2"/>
          <p:cNvPicPr>
            <a:picLocks noChangeAspect="1" noChangeArrowheads="1"/>
          </p:cNvPicPr>
          <p:nvPr/>
        </p:nvPicPr>
        <p:blipFill>
          <a:blip r:embed="rId4"/>
          <a:srcRect/>
          <a:stretch>
            <a:fillRect/>
          </a:stretch>
        </p:blipFill>
        <p:spPr bwMode="auto">
          <a:xfrm>
            <a:off x="3581400" y="5867400"/>
            <a:ext cx="4741333" cy="5334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5"/>
          <a:srcRect/>
          <a:stretch>
            <a:fillRect/>
          </a:stretch>
        </p:blipFill>
        <p:spPr bwMode="auto">
          <a:xfrm>
            <a:off x="809625" y="5562600"/>
            <a:ext cx="2466975" cy="1000125"/>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VoiceThread</a:t>
            </a:r>
            <a:endParaRPr lang="en-US" dirty="0"/>
          </a:p>
        </p:txBody>
      </p:sp>
      <p:pic>
        <p:nvPicPr>
          <p:cNvPr id="94210" name="Picture 2">
            <a:hlinkClick r:id="rId3"/>
          </p:cNvPr>
          <p:cNvPicPr>
            <a:picLocks noChangeAspect="1" noChangeArrowheads="1"/>
          </p:cNvPicPr>
          <p:nvPr/>
        </p:nvPicPr>
        <p:blipFill>
          <a:blip r:embed="rId4"/>
          <a:srcRect/>
          <a:stretch>
            <a:fillRect/>
          </a:stretch>
        </p:blipFill>
        <p:spPr bwMode="auto">
          <a:xfrm>
            <a:off x="1600200" y="2133600"/>
            <a:ext cx="5834593" cy="472440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Annotated Video Examples</a:t>
            </a:r>
            <a:endParaRPr lang="en-US" dirty="0"/>
          </a:p>
        </p:txBody>
      </p:sp>
      <p:pic>
        <p:nvPicPr>
          <p:cNvPr id="26625" name="Picture 1"/>
          <p:cNvPicPr>
            <a:picLocks noChangeAspect="1" noChangeArrowheads="1"/>
          </p:cNvPicPr>
          <p:nvPr/>
        </p:nvPicPr>
        <p:blipFill>
          <a:blip r:embed="rId3"/>
          <a:srcRect/>
          <a:stretch>
            <a:fillRect/>
          </a:stretch>
        </p:blipFill>
        <p:spPr bwMode="auto">
          <a:xfrm>
            <a:off x="609600" y="1981200"/>
            <a:ext cx="4944961" cy="398145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Subtitles</a:t>
            </a:r>
            <a:endParaRPr lang="en-US" dirty="0"/>
          </a:p>
        </p:txBody>
      </p:sp>
      <p:pic>
        <p:nvPicPr>
          <p:cNvPr id="100354" name="Picture 2">
            <a:hlinkClick r:id="rId3"/>
          </p:cNvPr>
          <p:cNvPicPr>
            <a:picLocks noChangeAspect="1" noChangeArrowheads="1"/>
          </p:cNvPicPr>
          <p:nvPr/>
        </p:nvPicPr>
        <p:blipFill>
          <a:blip r:embed="rId4"/>
          <a:srcRect/>
          <a:stretch>
            <a:fillRect/>
          </a:stretch>
        </p:blipFill>
        <p:spPr bwMode="auto">
          <a:xfrm>
            <a:off x="4724400" y="990600"/>
            <a:ext cx="4419600" cy="4381500"/>
          </a:xfrm>
          <a:prstGeom prst="rect">
            <a:avLst/>
          </a:prstGeom>
          <a:noFill/>
          <a:ln w="9525">
            <a:noFill/>
            <a:miter lim="800000"/>
            <a:headEnd/>
            <a:tailEnd/>
          </a:ln>
          <a:effectLst/>
        </p:spPr>
      </p:pic>
      <p:pic>
        <p:nvPicPr>
          <p:cNvPr id="100355" name="Picture 3"/>
          <p:cNvPicPr>
            <a:picLocks noChangeAspect="1" noChangeArrowheads="1"/>
          </p:cNvPicPr>
          <p:nvPr/>
        </p:nvPicPr>
        <p:blipFill>
          <a:blip r:embed="rId5"/>
          <a:srcRect/>
          <a:stretch>
            <a:fillRect/>
          </a:stretch>
        </p:blipFill>
        <p:spPr bwMode="auto">
          <a:xfrm>
            <a:off x="0" y="3171825"/>
            <a:ext cx="5342883" cy="3686175"/>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Speaking</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 </a:t>
            </a:r>
            <a:r>
              <a:rPr lang="en-US" dirty="0" err="1" smtClean="0"/>
              <a:t>DropBox</a:t>
            </a:r>
            <a:endParaRPr lang="en-US" dirty="0"/>
          </a:p>
        </p:txBody>
      </p:sp>
      <p:pic>
        <p:nvPicPr>
          <p:cNvPr id="95234" name="Picture 2">
            <a:hlinkClick r:id="rId3"/>
          </p:cNvPr>
          <p:cNvPicPr>
            <a:picLocks noChangeAspect="1" noChangeArrowheads="1"/>
          </p:cNvPicPr>
          <p:nvPr/>
        </p:nvPicPr>
        <p:blipFill>
          <a:blip r:embed="rId4"/>
          <a:srcRect/>
          <a:stretch>
            <a:fillRect/>
          </a:stretch>
        </p:blipFill>
        <p:spPr bwMode="auto">
          <a:xfrm>
            <a:off x="1295400" y="2209800"/>
            <a:ext cx="5962650" cy="4210050"/>
          </a:xfrm>
          <a:prstGeom prst="rect">
            <a:avLst/>
          </a:prstGeom>
          <a:noFill/>
          <a:ln w="9525">
            <a:noFill/>
            <a:miter lim="800000"/>
            <a:headEnd/>
            <a:tailEnd/>
          </a:ln>
          <a:effectLst/>
        </p:spPr>
      </p:pic>
      <p:sp>
        <p:nvSpPr>
          <p:cNvPr id="4" name="TextBox 3"/>
          <p:cNvSpPr txBox="1"/>
          <p:nvPr/>
        </p:nvSpPr>
        <p:spPr>
          <a:xfrm>
            <a:off x="7467600" y="5867400"/>
            <a:ext cx="1676400" cy="523220"/>
          </a:xfrm>
          <a:prstGeom prst="rect">
            <a:avLst/>
          </a:prstGeom>
          <a:noFill/>
        </p:spPr>
        <p:txBody>
          <a:bodyPr wrap="square" rtlCol="0">
            <a:spAutoFit/>
          </a:bodyPr>
          <a:lstStyle/>
          <a:p>
            <a:r>
              <a:rPr lang="en-US" sz="2800" dirty="0" smtClean="0">
                <a:hlinkClick r:id="rId5"/>
              </a:rPr>
              <a:t>Wiki </a:t>
            </a: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Vaestro</a:t>
            </a:r>
            <a:endParaRPr lang="en-US" dirty="0"/>
          </a:p>
        </p:txBody>
      </p:sp>
      <p:pic>
        <p:nvPicPr>
          <p:cNvPr id="23553" name="Picture 1">
            <a:hlinkClick r:id="rId3"/>
          </p:cNvPr>
          <p:cNvPicPr>
            <a:picLocks noChangeAspect="1" noChangeArrowheads="1"/>
          </p:cNvPicPr>
          <p:nvPr/>
        </p:nvPicPr>
        <p:blipFill>
          <a:blip r:embed="rId4"/>
          <a:srcRect/>
          <a:stretch>
            <a:fillRect/>
          </a:stretch>
        </p:blipFill>
        <p:spPr bwMode="auto">
          <a:xfrm>
            <a:off x="1371600" y="2133600"/>
            <a:ext cx="6843757" cy="472440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1125538" y="190326963"/>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Teaching successfully with emerging technologies requires: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35" name="Rectangle 3"/>
          <p:cNvSpPr>
            <a:spLocks noChangeArrowheads="1"/>
          </p:cNvSpPr>
          <p:nvPr/>
        </p:nvSpPr>
        <p:spPr bwMode="auto">
          <a:xfrm>
            <a:off x="1438275" y="190496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A spirit of experimentation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36" name="Rectangle 4"/>
          <p:cNvSpPr>
            <a:spLocks noChangeArrowheads="1"/>
          </p:cNvSpPr>
          <p:nvPr/>
        </p:nvSpPr>
        <p:spPr bwMode="auto">
          <a:xfrm>
            <a:off x="1438275" y="190676213"/>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Willingness to engage learners in the creation of learning resources (co-creation of content)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37" name="Rectangle 5"/>
          <p:cNvSpPr>
            <a:spLocks noChangeArrowheads="1"/>
          </p:cNvSpPr>
          <p:nvPr/>
        </p:nvSpPr>
        <p:spPr bwMode="auto">
          <a:xfrm>
            <a:off x="1438275" y="190846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Willingness to “let go” of control and content presentation approaches to teaching</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38" name="Rectangle 6"/>
          <p:cNvSpPr>
            <a:spLocks noChangeArrowheads="1"/>
          </p:cNvSpPr>
          <p:nvPr/>
        </p:nvSpPr>
        <p:spPr bwMode="auto">
          <a:xfrm>
            <a:off x="1438275" y="1910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Tolerance of failur</a:t>
            </a:r>
            <a:endParaRPr kumimoji="0" lang="en-US" sz="1800" b="0" i="0" u="none" strike="noStrike" cap="none" normalizeH="0" baseline="0" smtClean="0">
              <a:ln>
                <a:noFill/>
              </a:ln>
              <a:solidFill>
                <a:schemeClr val="tx1"/>
              </a:solidFill>
              <a:effectLst/>
              <a:latin typeface="Arial" pitchFamily="34" charset="0"/>
            </a:endParaRPr>
          </a:p>
        </p:txBody>
      </p:sp>
      <p:sp>
        <p:nvSpPr>
          <p:cNvPr id="6963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1125538" y="190326963"/>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Teaching successfully with emerging technologies requires: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41" name="Rectangle 9"/>
          <p:cNvSpPr>
            <a:spLocks noChangeArrowheads="1"/>
          </p:cNvSpPr>
          <p:nvPr/>
        </p:nvSpPr>
        <p:spPr bwMode="auto">
          <a:xfrm>
            <a:off x="1438275" y="190496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A spirit of experimentation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42" name="Rectangle 10"/>
          <p:cNvSpPr>
            <a:spLocks noChangeArrowheads="1"/>
          </p:cNvSpPr>
          <p:nvPr/>
        </p:nvSpPr>
        <p:spPr bwMode="auto">
          <a:xfrm>
            <a:off x="1438275" y="190676213"/>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Willingness to engage learners in the creation of learning resources (co-creation of content)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43" name="Rectangle 11"/>
          <p:cNvSpPr>
            <a:spLocks noChangeArrowheads="1"/>
          </p:cNvSpPr>
          <p:nvPr/>
        </p:nvSpPr>
        <p:spPr bwMode="auto">
          <a:xfrm>
            <a:off x="1438275" y="190846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Willingness to “let go” of control and content presentation approaches to teaching</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44" name="Rectangle 12"/>
          <p:cNvSpPr>
            <a:spLocks noChangeArrowheads="1"/>
          </p:cNvSpPr>
          <p:nvPr/>
        </p:nvSpPr>
        <p:spPr bwMode="auto">
          <a:xfrm>
            <a:off x="1438275" y="1910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Tolerance of failur</a:t>
            </a:r>
            <a:endParaRPr kumimoji="0" lang="en-US" sz="1800" b="0" i="0" u="none" strike="noStrike" cap="none" normalizeH="0" baseline="0" smtClean="0">
              <a:ln>
                <a:noFill/>
              </a:ln>
              <a:solidFill>
                <a:schemeClr val="tx1"/>
              </a:solidFill>
              <a:effectLst/>
              <a:latin typeface="Arial" pitchFamily="34" charset="0"/>
            </a:endParaRPr>
          </a:p>
        </p:txBody>
      </p:sp>
      <p:sp>
        <p:nvSpPr>
          <p:cNvPr id="696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6" name="Rectangle 14"/>
          <p:cNvSpPr>
            <a:spLocks noChangeArrowheads="1"/>
          </p:cNvSpPr>
          <p:nvPr/>
        </p:nvSpPr>
        <p:spPr bwMode="auto">
          <a:xfrm>
            <a:off x="1125538" y="190326963"/>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Teaching successfully with emerging technologies requires: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47" name="Rectangle 15"/>
          <p:cNvSpPr>
            <a:spLocks noChangeArrowheads="1"/>
          </p:cNvSpPr>
          <p:nvPr/>
        </p:nvSpPr>
        <p:spPr bwMode="auto">
          <a:xfrm>
            <a:off x="1438275" y="190496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A spirit of experimentation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48" name="Rectangle 16"/>
          <p:cNvSpPr>
            <a:spLocks noChangeArrowheads="1"/>
          </p:cNvSpPr>
          <p:nvPr/>
        </p:nvSpPr>
        <p:spPr bwMode="auto">
          <a:xfrm>
            <a:off x="1438275" y="190676213"/>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Willingness to engage learners in the creation of learning resources (co-creation of content)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49" name="Rectangle 17"/>
          <p:cNvSpPr>
            <a:spLocks noChangeArrowheads="1"/>
          </p:cNvSpPr>
          <p:nvPr/>
        </p:nvSpPr>
        <p:spPr bwMode="auto">
          <a:xfrm>
            <a:off x="1438275" y="190846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Willingness to “let go” of control and content presentation approaches to teaching</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50" name="Rectangle 18"/>
          <p:cNvSpPr>
            <a:spLocks noChangeArrowheads="1"/>
          </p:cNvSpPr>
          <p:nvPr/>
        </p:nvSpPr>
        <p:spPr bwMode="auto">
          <a:xfrm>
            <a:off x="1438275" y="1910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Tolerance of failur</a:t>
            </a:r>
            <a:endParaRPr kumimoji="0" lang="en-US" sz="1800" b="0" i="0" u="none" strike="noStrike" cap="none" normalizeH="0" baseline="0" smtClean="0">
              <a:ln>
                <a:noFill/>
              </a:ln>
              <a:solidFill>
                <a:schemeClr val="tx1"/>
              </a:solidFill>
              <a:effectLst/>
              <a:latin typeface="Arial" pitchFamily="34" charset="0"/>
            </a:endParaRPr>
          </a:p>
        </p:txBody>
      </p:sp>
      <p:pic>
        <p:nvPicPr>
          <p:cNvPr id="69651" name="Picture 19"/>
          <p:cNvPicPr>
            <a:picLocks noChangeAspect="1" noChangeArrowheads="1"/>
          </p:cNvPicPr>
          <p:nvPr/>
        </p:nvPicPr>
        <p:blipFill>
          <a:blip r:embed="rId3"/>
          <a:srcRect/>
          <a:stretch>
            <a:fillRect/>
          </a:stretch>
        </p:blipFill>
        <p:spPr bwMode="auto">
          <a:xfrm>
            <a:off x="304800" y="1965819"/>
            <a:ext cx="5105400" cy="4892181"/>
          </a:xfrm>
          <a:prstGeom prst="rect">
            <a:avLst/>
          </a:prstGeom>
          <a:noFill/>
          <a:ln w="9525">
            <a:noFill/>
            <a:miter lim="800000"/>
            <a:headEnd/>
            <a:tailEnd/>
          </a:ln>
          <a:effectLst/>
        </p:spPr>
      </p:pic>
      <p:sp>
        <p:nvSpPr>
          <p:cNvPr id="23" name="Title 22"/>
          <p:cNvSpPr>
            <a:spLocks noGrp="1"/>
          </p:cNvSpPr>
          <p:nvPr>
            <p:ph type="title"/>
          </p:nvPr>
        </p:nvSpPr>
        <p:spPr>
          <a:xfrm>
            <a:off x="0" y="1143000"/>
            <a:ext cx="7772400" cy="1143000"/>
          </a:xfrm>
        </p:spPr>
        <p:txBody>
          <a:bodyPr/>
          <a:lstStyle/>
          <a:p>
            <a:r>
              <a:rPr lang="en-US" sz="4000" b="1" dirty="0" smtClean="0"/>
              <a:t>TPCK - Technological Pedagogical Content Knowledge</a:t>
            </a:r>
            <a:br>
              <a:rPr lang="en-US" sz="4000" b="1" dirty="0" smtClean="0"/>
            </a:br>
            <a:endParaRPr lang="en-US" sz="4000" dirty="0"/>
          </a:p>
        </p:txBody>
      </p:sp>
      <p:sp>
        <p:nvSpPr>
          <p:cNvPr id="24" name="TextBox 23"/>
          <p:cNvSpPr txBox="1"/>
          <p:nvPr/>
        </p:nvSpPr>
        <p:spPr>
          <a:xfrm>
            <a:off x="5867400" y="6248400"/>
            <a:ext cx="3048000" cy="369332"/>
          </a:xfrm>
          <a:prstGeom prst="rect">
            <a:avLst/>
          </a:prstGeom>
          <a:noFill/>
        </p:spPr>
        <p:txBody>
          <a:bodyPr wrap="square" rtlCol="0">
            <a:spAutoFit/>
          </a:bodyPr>
          <a:lstStyle/>
          <a:p>
            <a:r>
              <a:rPr lang="en-US" dirty="0" smtClean="0"/>
              <a:t>From- http://www.tpck.org</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Message Board (and More)</a:t>
            </a:r>
            <a:endParaRPr lang="en-US" dirty="0"/>
          </a:p>
        </p:txBody>
      </p:sp>
      <p:pic>
        <p:nvPicPr>
          <p:cNvPr id="96258" name="Picture 2">
            <a:hlinkClick r:id="rId2"/>
          </p:cNvPr>
          <p:cNvPicPr>
            <a:picLocks noChangeAspect="1" noChangeArrowheads="1"/>
          </p:cNvPicPr>
          <p:nvPr/>
        </p:nvPicPr>
        <p:blipFill>
          <a:blip r:embed="rId3"/>
          <a:srcRect/>
          <a:stretch>
            <a:fillRect/>
          </a:stretch>
        </p:blipFill>
        <p:spPr bwMode="auto">
          <a:xfrm>
            <a:off x="1524000" y="2381250"/>
            <a:ext cx="6572250" cy="447675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Voxopop</a:t>
            </a:r>
            <a:endParaRPr lang="en-US" dirty="0"/>
          </a:p>
        </p:txBody>
      </p:sp>
      <p:pic>
        <p:nvPicPr>
          <p:cNvPr id="21505" name="Picture 1">
            <a:hlinkClick r:id="rId3"/>
          </p:cNvPr>
          <p:cNvPicPr>
            <a:picLocks noChangeAspect="1" noChangeArrowheads="1"/>
          </p:cNvPicPr>
          <p:nvPr/>
        </p:nvPicPr>
        <p:blipFill>
          <a:blip r:embed="rId4"/>
          <a:srcRect/>
          <a:stretch>
            <a:fillRect/>
          </a:stretch>
        </p:blipFill>
        <p:spPr bwMode="auto">
          <a:xfrm>
            <a:off x="685800" y="2514600"/>
            <a:ext cx="7915275" cy="381000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990600"/>
            <a:ext cx="7772400" cy="1143000"/>
          </a:xfrm>
        </p:spPr>
        <p:txBody>
          <a:bodyPr/>
          <a:lstStyle/>
          <a:p>
            <a:r>
              <a:rPr lang="en-US" dirty="0" err="1" smtClean="0"/>
              <a:t>Vocaroo</a:t>
            </a:r>
            <a:endParaRPr lang="en-US" dirty="0"/>
          </a:p>
        </p:txBody>
      </p:sp>
      <p:pic>
        <p:nvPicPr>
          <p:cNvPr id="17409" name="Picture 1">
            <a:hlinkClick r:id="rId3"/>
          </p:cNvPr>
          <p:cNvPicPr>
            <a:picLocks noChangeAspect="1" noChangeArrowheads="1"/>
          </p:cNvPicPr>
          <p:nvPr/>
        </p:nvPicPr>
        <p:blipFill>
          <a:blip r:embed="rId4"/>
          <a:srcRect/>
          <a:stretch>
            <a:fillRect/>
          </a:stretch>
        </p:blipFill>
        <p:spPr bwMode="auto">
          <a:xfrm>
            <a:off x="1371600" y="2057400"/>
            <a:ext cx="6292309" cy="417195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Comments</a:t>
            </a:r>
            <a:endParaRPr lang="en-US" dirty="0"/>
          </a:p>
        </p:txBody>
      </p:sp>
      <p:pic>
        <p:nvPicPr>
          <p:cNvPr id="15361" name="Picture 1">
            <a:hlinkClick r:id="rId3"/>
          </p:cNvPr>
          <p:cNvPicPr>
            <a:picLocks noChangeAspect="1" noChangeArrowheads="1"/>
          </p:cNvPicPr>
          <p:nvPr/>
        </p:nvPicPr>
        <p:blipFill>
          <a:blip r:embed="rId4"/>
          <a:srcRect/>
          <a:stretch>
            <a:fillRect/>
          </a:stretch>
        </p:blipFill>
        <p:spPr bwMode="auto">
          <a:xfrm>
            <a:off x="1447800" y="2209800"/>
            <a:ext cx="5219700" cy="3781425"/>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Learnosity</a:t>
            </a:r>
            <a:endParaRPr lang="en-US" dirty="0"/>
          </a:p>
        </p:txBody>
      </p:sp>
      <p:pic>
        <p:nvPicPr>
          <p:cNvPr id="98306" name="Picture 2"/>
          <p:cNvPicPr>
            <a:picLocks noChangeAspect="1" noChangeArrowheads="1"/>
          </p:cNvPicPr>
          <p:nvPr/>
        </p:nvPicPr>
        <p:blipFill>
          <a:blip r:embed="rId3"/>
          <a:srcRect/>
          <a:stretch>
            <a:fillRect/>
          </a:stretch>
        </p:blipFill>
        <p:spPr bwMode="auto">
          <a:xfrm>
            <a:off x="3124200" y="3648075"/>
            <a:ext cx="6019800" cy="3209925"/>
          </a:xfrm>
          <a:prstGeom prst="rect">
            <a:avLst/>
          </a:prstGeom>
          <a:noFill/>
          <a:ln w="9525">
            <a:noFill/>
            <a:miter lim="800000"/>
            <a:headEnd/>
            <a:tailEnd/>
          </a:ln>
          <a:effectLst/>
        </p:spPr>
      </p:pic>
      <p:pic>
        <p:nvPicPr>
          <p:cNvPr id="98307" name="Picture 3">
            <a:hlinkClick r:id="rId4"/>
          </p:cNvPr>
          <p:cNvPicPr>
            <a:picLocks noChangeAspect="1" noChangeArrowheads="1"/>
          </p:cNvPicPr>
          <p:nvPr/>
        </p:nvPicPr>
        <p:blipFill>
          <a:blip r:embed="rId5"/>
          <a:srcRect/>
          <a:stretch>
            <a:fillRect/>
          </a:stretch>
        </p:blipFill>
        <p:spPr bwMode="auto">
          <a:xfrm>
            <a:off x="457200" y="2362200"/>
            <a:ext cx="3124200" cy="1854605"/>
          </a:xfrm>
          <a:prstGeom prst="rect">
            <a:avLst/>
          </a:prstGeom>
          <a:noFill/>
          <a:ln w="9525">
            <a:noFill/>
            <a:miter lim="800000"/>
            <a:headEnd/>
            <a:tailEnd/>
          </a:ln>
          <a:effectLst/>
        </p:spPr>
      </p:pic>
      <p:pic>
        <p:nvPicPr>
          <p:cNvPr id="98308" name="Picture 4"/>
          <p:cNvPicPr>
            <a:picLocks noChangeAspect="1" noChangeArrowheads="1"/>
          </p:cNvPicPr>
          <p:nvPr/>
        </p:nvPicPr>
        <p:blipFill>
          <a:blip r:embed="rId6"/>
          <a:srcRect/>
          <a:stretch>
            <a:fillRect/>
          </a:stretch>
        </p:blipFill>
        <p:spPr bwMode="auto">
          <a:xfrm>
            <a:off x="4752975" y="1600200"/>
            <a:ext cx="4391025" cy="222885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Writing</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Blogging</a:t>
            </a:r>
            <a:endParaRPr lang="en-US" dirty="0"/>
          </a:p>
        </p:txBody>
      </p:sp>
      <p:pic>
        <p:nvPicPr>
          <p:cNvPr id="12289" name="Picture 1"/>
          <p:cNvPicPr>
            <a:picLocks noChangeAspect="1" noChangeArrowheads="1"/>
          </p:cNvPicPr>
          <p:nvPr/>
        </p:nvPicPr>
        <p:blipFill>
          <a:blip r:embed="rId3"/>
          <a:srcRect/>
          <a:stretch>
            <a:fillRect/>
          </a:stretch>
        </p:blipFill>
        <p:spPr bwMode="auto">
          <a:xfrm>
            <a:off x="1828800" y="1950720"/>
            <a:ext cx="5943600" cy="475488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 Essay</a:t>
            </a:r>
            <a:endParaRPr lang="en-US" dirty="0"/>
          </a:p>
        </p:txBody>
      </p:sp>
      <p:sp>
        <p:nvSpPr>
          <p:cNvPr id="3" name="Content Placeholder 2"/>
          <p:cNvSpPr>
            <a:spLocks noGrp="1"/>
          </p:cNvSpPr>
          <p:nvPr>
            <p:ph idx="1"/>
          </p:nvPr>
        </p:nvSpPr>
        <p:spPr/>
        <p:txBody>
          <a:bodyPr/>
          <a:lstStyle/>
          <a:p>
            <a:r>
              <a:rPr lang="en-US" dirty="0" smtClean="0"/>
              <a:t>Photo Essays (digital storytelling) combine images, audio, and text</a:t>
            </a:r>
          </a:p>
          <a:p>
            <a:r>
              <a:rPr lang="en-US" dirty="0" err="1" smtClean="0">
                <a:hlinkClick r:id="rId3"/>
              </a:rPr>
              <a:t>Photostory</a:t>
            </a:r>
            <a:r>
              <a:rPr lang="en-US" dirty="0" smtClean="0">
                <a:hlinkClick r:id="rId3"/>
              </a:rPr>
              <a:t> 3 for Windows</a:t>
            </a:r>
            <a:r>
              <a:rPr lang="en-US" dirty="0" smtClean="0"/>
              <a:t>  Free tool for creating essays and stories</a:t>
            </a:r>
          </a:p>
          <a:p>
            <a:r>
              <a:rPr lang="en-US" dirty="0" smtClean="0">
                <a:hlinkClick r:id="rId4"/>
              </a:rPr>
              <a:t>Sharing Culture Through Digital Stories  </a:t>
            </a:r>
            <a:r>
              <a:rPr lang="en-US" dirty="0" smtClean="0"/>
              <a:t>Includes a unit plan with lessons</a:t>
            </a:r>
            <a:endParaRPr lang="en-US" dirty="0"/>
          </a:p>
        </p:txBody>
      </p:sp>
      <p:pic>
        <p:nvPicPr>
          <p:cNvPr id="10241" name="Picture 1"/>
          <p:cNvPicPr>
            <a:picLocks noChangeAspect="1" noChangeArrowheads="1"/>
          </p:cNvPicPr>
          <p:nvPr/>
        </p:nvPicPr>
        <p:blipFill>
          <a:blip r:embed="rId5"/>
          <a:stretch>
            <a:fillRect/>
          </a:stretch>
        </p:blipFill>
        <p:spPr bwMode="auto">
          <a:xfrm>
            <a:off x="7010400" y="5029200"/>
            <a:ext cx="2009775" cy="1676400"/>
          </a:xfrm>
          <a:prstGeom prst="rect">
            <a:avLst/>
          </a:prstGeom>
          <a:noFill/>
          <a:ln>
            <a:noFill/>
          </a:ln>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Creating</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Comic Life and </a:t>
            </a:r>
            <a:r>
              <a:rPr lang="en-US" dirty="0" err="1" smtClean="0"/>
              <a:t>ArtRage</a:t>
            </a:r>
            <a:endParaRPr lang="en-US" dirty="0"/>
          </a:p>
        </p:txBody>
      </p:sp>
      <p:pic>
        <p:nvPicPr>
          <p:cNvPr id="5121" name="Picture 1"/>
          <p:cNvPicPr>
            <a:picLocks noChangeAspect="1" noChangeArrowheads="1"/>
          </p:cNvPicPr>
          <p:nvPr/>
        </p:nvPicPr>
        <p:blipFill>
          <a:blip r:embed="rId3"/>
          <a:srcRect/>
          <a:stretch>
            <a:fillRect/>
          </a:stretch>
        </p:blipFill>
        <p:spPr bwMode="auto">
          <a:xfrm>
            <a:off x="0" y="2209800"/>
            <a:ext cx="1995487" cy="1897549"/>
          </a:xfrm>
          <a:prstGeom prst="rect">
            <a:avLst/>
          </a:prstGeom>
          <a:noFill/>
          <a:ln w="9525">
            <a:noFill/>
            <a:miter lim="800000"/>
            <a:headEnd/>
            <a:tailEnd/>
          </a:ln>
          <a:effectLst/>
        </p:spPr>
      </p:pic>
      <p:pic>
        <p:nvPicPr>
          <p:cNvPr id="5122" name="Picture 2"/>
          <p:cNvPicPr>
            <a:picLocks noChangeAspect="1" noChangeArrowheads="1"/>
          </p:cNvPicPr>
          <p:nvPr/>
        </p:nvPicPr>
        <p:blipFill>
          <a:blip r:embed="rId4"/>
          <a:srcRect/>
          <a:stretch>
            <a:fillRect/>
          </a:stretch>
        </p:blipFill>
        <p:spPr bwMode="auto">
          <a:xfrm>
            <a:off x="1676400" y="3886200"/>
            <a:ext cx="6867525" cy="2619375"/>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to Teach with Tech</a:t>
            </a:r>
            <a:endParaRPr lang="en-US" dirty="0"/>
          </a:p>
        </p:txBody>
      </p:sp>
      <p:sp>
        <p:nvSpPr>
          <p:cNvPr id="69633"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34" name="Rectangle 2"/>
          <p:cNvSpPr>
            <a:spLocks noChangeArrowheads="1"/>
          </p:cNvSpPr>
          <p:nvPr/>
        </p:nvSpPr>
        <p:spPr bwMode="auto">
          <a:xfrm>
            <a:off x="1125538" y="190326963"/>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Teaching successfully with emerging technologies requires: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35" name="Rectangle 3"/>
          <p:cNvSpPr>
            <a:spLocks noChangeArrowheads="1"/>
          </p:cNvSpPr>
          <p:nvPr/>
        </p:nvSpPr>
        <p:spPr bwMode="auto">
          <a:xfrm>
            <a:off x="1438275" y="190496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A spirit of experimentation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36" name="Rectangle 4"/>
          <p:cNvSpPr>
            <a:spLocks noChangeArrowheads="1"/>
          </p:cNvSpPr>
          <p:nvPr/>
        </p:nvSpPr>
        <p:spPr bwMode="auto">
          <a:xfrm>
            <a:off x="1438275" y="190676213"/>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Willingness to engage learners in the creation of learning resources (co-creation of content)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37" name="Rectangle 5"/>
          <p:cNvSpPr>
            <a:spLocks noChangeArrowheads="1"/>
          </p:cNvSpPr>
          <p:nvPr/>
        </p:nvSpPr>
        <p:spPr bwMode="auto">
          <a:xfrm>
            <a:off x="1438275" y="190846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Willingness to “let go” of control and content presentation approaches to teaching</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38" name="Rectangle 6"/>
          <p:cNvSpPr>
            <a:spLocks noChangeArrowheads="1"/>
          </p:cNvSpPr>
          <p:nvPr/>
        </p:nvSpPr>
        <p:spPr bwMode="auto">
          <a:xfrm>
            <a:off x="1438275" y="1910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Tolerance of failur</a:t>
            </a:r>
            <a:endParaRPr kumimoji="0" lang="en-US" sz="1800" b="0" i="0" u="none" strike="noStrike" cap="none" normalizeH="0" baseline="0" smtClean="0">
              <a:ln>
                <a:noFill/>
              </a:ln>
              <a:solidFill>
                <a:schemeClr val="tx1"/>
              </a:solidFill>
              <a:effectLst/>
              <a:latin typeface="Arial" pitchFamily="34" charset="0"/>
            </a:endParaRPr>
          </a:p>
        </p:txBody>
      </p:sp>
      <p:sp>
        <p:nvSpPr>
          <p:cNvPr id="6963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0" name="Rectangle 8"/>
          <p:cNvSpPr>
            <a:spLocks noChangeArrowheads="1"/>
          </p:cNvSpPr>
          <p:nvPr/>
        </p:nvSpPr>
        <p:spPr bwMode="auto">
          <a:xfrm>
            <a:off x="1125538" y="190326963"/>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Teaching successfully with emerging technologies requires: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41" name="Rectangle 9"/>
          <p:cNvSpPr>
            <a:spLocks noChangeArrowheads="1"/>
          </p:cNvSpPr>
          <p:nvPr/>
        </p:nvSpPr>
        <p:spPr bwMode="auto">
          <a:xfrm>
            <a:off x="1438275" y="190496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A spirit of experimentation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42" name="Rectangle 10"/>
          <p:cNvSpPr>
            <a:spLocks noChangeArrowheads="1"/>
          </p:cNvSpPr>
          <p:nvPr/>
        </p:nvSpPr>
        <p:spPr bwMode="auto">
          <a:xfrm>
            <a:off x="1438275" y="190676213"/>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Willingness to engage learners in the creation of learning resources (co-creation of content)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43" name="Rectangle 11"/>
          <p:cNvSpPr>
            <a:spLocks noChangeArrowheads="1"/>
          </p:cNvSpPr>
          <p:nvPr/>
        </p:nvSpPr>
        <p:spPr bwMode="auto">
          <a:xfrm>
            <a:off x="1438275" y="190846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Willingness to “let go” of control and content presentation approaches to teaching</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44" name="Rectangle 12"/>
          <p:cNvSpPr>
            <a:spLocks noChangeArrowheads="1"/>
          </p:cNvSpPr>
          <p:nvPr/>
        </p:nvSpPr>
        <p:spPr bwMode="auto">
          <a:xfrm>
            <a:off x="1438275" y="1910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Tolerance of failur</a:t>
            </a:r>
            <a:endParaRPr kumimoji="0" lang="en-US" sz="1800" b="0" i="0" u="none" strike="noStrike" cap="none" normalizeH="0" baseline="0" smtClean="0">
              <a:ln>
                <a:noFill/>
              </a:ln>
              <a:solidFill>
                <a:schemeClr val="tx1"/>
              </a:solidFill>
              <a:effectLst/>
              <a:latin typeface="Arial" pitchFamily="34" charset="0"/>
            </a:endParaRPr>
          </a:p>
        </p:txBody>
      </p:sp>
      <p:sp>
        <p:nvSpPr>
          <p:cNvPr id="696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9646" name="Rectangle 14"/>
          <p:cNvSpPr>
            <a:spLocks noChangeArrowheads="1"/>
          </p:cNvSpPr>
          <p:nvPr/>
        </p:nvSpPr>
        <p:spPr bwMode="auto">
          <a:xfrm>
            <a:off x="1125538" y="190326963"/>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Teaching successfully with emerging technologies requires: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47" name="Rectangle 15"/>
          <p:cNvSpPr>
            <a:spLocks noChangeArrowheads="1"/>
          </p:cNvSpPr>
          <p:nvPr/>
        </p:nvSpPr>
        <p:spPr bwMode="auto">
          <a:xfrm>
            <a:off x="1438275" y="190496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A spirit of experimentation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48" name="Rectangle 16"/>
          <p:cNvSpPr>
            <a:spLocks noChangeArrowheads="1"/>
          </p:cNvSpPr>
          <p:nvPr/>
        </p:nvSpPr>
        <p:spPr bwMode="auto">
          <a:xfrm>
            <a:off x="1438275" y="190676213"/>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Willingness to engage learners in the creation of learning resources (co-creation of content)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49" name="Rectangle 17"/>
          <p:cNvSpPr>
            <a:spLocks noChangeArrowheads="1"/>
          </p:cNvSpPr>
          <p:nvPr/>
        </p:nvSpPr>
        <p:spPr bwMode="auto">
          <a:xfrm>
            <a:off x="1438275" y="190846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Willingness to “let go” of control and content presentation approaches to teaching</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9650" name="Rectangle 18"/>
          <p:cNvSpPr>
            <a:spLocks noChangeArrowheads="1"/>
          </p:cNvSpPr>
          <p:nvPr/>
        </p:nvSpPr>
        <p:spPr bwMode="auto">
          <a:xfrm>
            <a:off x="1438275" y="1910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231F20"/>
                </a:solidFill>
                <a:effectLst/>
                <a:latin typeface="Times"/>
              </a:rPr>
              <a:t>• Tolerance of failur</a:t>
            </a:r>
            <a:endParaRPr kumimoji="0" lang="en-US" sz="1800" b="0" i="0" u="none" strike="noStrike" cap="none" normalizeH="0" baseline="0" smtClean="0">
              <a:ln>
                <a:noFill/>
              </a:ln>
              <a:solidFill>
                <a:schemeClr val="tx1"/>
              </a:solidFill>
              <a:effectLst/>
              <a:latin typeface="Arial" pitchFamily="34" charset="0"/>
            </a:endParaRPr>
          </a:p>
        </p:txBody>
      </p:sp>
      <p:sp>
        <p:nvSpPr>
          <p:cNvPr id="21" name="TextBox 20"/>
          <p:cNvSpPr txBox="1"/>
          <p:nvPr/>
        </p:nvSpPr>
        <p:spPr>
          <a:xfrm>
            <a:off x="609600" y="2133600"/>
            <a:ext cx="7620000" cy="4247317"/>
          </a:xfrm>
          <a:prstGeom prst="rect">
            <a:avLst/>
          </a:prstGeom>
          <a:noFill/>
        </p:spPr>
        <p:txBody>
          <a:bodyPr wrap="square" rtlCol="0">
            <a:spAutoFit/>
          </a:bodyPr>
          <a:lstStyle/>
          <a:p>
            <a:r>
              <a:rPr lang="en-US" sz="2800" dirty="0" smtClean="0"/>
              <a:t>Teaching successfully with emerging technologies requires:</a:t>
            </a:r>
          </a:p>
          <a:p>
            <a:r>
              <a:rPr lang="en-US" sz="2800" dirty="0" smtClean="0"/>
              <a:t>• A spirit of experimentation</a:t>
            </a:r>
          </a:p>
          <a:p>
            <a:r>
              <a:rPr lang="en-US" sz="2800" dirty="0" smtClean="0"/>
              <a:t>• Willingness to engage learners in the creation of learning resources (co-creation of content)</a:t>
            </a:r>
          </a:p>
          <a:p>
            <a:r>
              <a:rPr lang="en-US" sz="2800" dirty="0" smtClean="0"/>
              <a:t>• Willingness to “let go” of control and content presentation approaches to teaching</a:t>
            </a:r>
          </a:p>
          <a:p>
            <a:r>
              <a:rPr lang="en-US" sz="2800" dirty="0" smtClean="0"/>
              <a:t>• Tolerance of failure</a:t>
            </a:r>
          </a:p>
          <a:p>
            <a:endParaRPr lang="en-US" dirty="0"/>
          </a:p>
        </p:txBody>
      </p:sp>
      <p:sp>
        <p:nvSpPr>
          <p:cNvPr id="22" name="TextBox 21"/>
          <p:cNvSpPr txBox="1"/>
          <p:nvPr/>
        </p:nvSpPr>
        <p:spPr>
          <a:xfrm>
            <a:off x="0" y="6477000"/>
            <a:ext cx="9448800" cy="369332"/>
          </a:xfrm>
          <a:prstGeom prst="rect">
            <a:avLst/>
          </a:prstGeom>
          <a:noFill/>
        </p:spPr>
        <p:txBody>
          <a:bodyPr wrap="square" rtlCol="0">
            <a:spAutoFit/>
          </a:bodyPr>
          <a:lstStyle/>
          <a:p>
            <a:r>
              <a:rPr lang="en-US" dirty="0" smtClean="0"/>
              <a:t>From </a:t>
            </a:r>
            <a:r>
              <a:rPr lang="en-US" dirty="0" smtClean="0">
                <a:hlinkClick r:id="rId3"/>
              </a:rPr>
              <a:t>Handbook or Emerging Technologies for Learning-</a:t>
            </a:r>
            <a:r>
              <a:rPr lang="en-US" dirty="0" smtClean="0"/>
              <a:t> Siemens  and  </a:t>
            </a:r>
            <a:r>
              <a:rPr lang="en-US" dirty="0" err="1" smtClean="0"/>
              <a:t>Tittenberger</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Glogster.edu</a:t>
            </a:r>
            <a:endParaRPr lang="en-US" dirty="0"/>
          </a:p>
        </p:txBody>
      </p:sp>
      <p:sp>
        <p:nvSpPr>
          <p:cNvPr id="3" name="Content Placeholder 2"/>
          <p:cNvSpPr>
            <a:spLocks noGrp="1"/>
          </p:cNvSpPr>
          <p:nvPr>
            <p:ph idx="1"/>
          </p:nvPr>
        </p:nvSpPr>
        <p:spPr/>
        <p:txBody>
          <a:bodyPr/>
          <a:lstStyle/>
          <a:p>
            <a:r>
              <a:rPr lang="en-US" dirty="0" smtClean="0">
                <a:hlinkClick r:id="rId3"/>
              </a:rPr>
              <a:t>Glogster.edu</a:t>
            </a:r>
            <a:r>
              <a:rPr lang="en-US" dirty="0" smtClean="0"/>
              <a:t> easily allows users to upload photos, videos, text, and audio to create an online, interactive poster.</a:t>
            </a:r>
          </a:p>
          <a:p>
            <a:r>
              <a:rPr lang="en-US" dirty="0" smtClean="0"/>
              <a:t>With an EDU account, you can create a virtual classroom for up to 200 students</a:t>
            </a:r>
          </a:p>
          <a:p>
            <a:r>
              <a:rPr lang="en-US" dirty="0" smtClean="0"/>
              <a:t>Only members of your classroom can view class content</a:t>
            </a:r>
            <a:endParaRPr lang="en-US" dirty="0"/>
          </a:p>
        </p:txBody>
      </p:sp>
      <p:pic>
        <p:nvPicPr>
          <p:cNvPr id="7170" name="Picture 2"/>
          <p:cNvPicPr>
            <a:picLocks noChangeAspect="1" noChangeArrowheads="1"/>
          </p:cNvPicPr>
          <p:nvPr/>
        </p:nvPicPr>
        <p:blipFill>
          <a:blip r:embed="rId4"/>
          <a:srcRect/>
          <a:stretch>
            <a:fillRect/>
          </a:stretch>
        </p:blipFill>
        <p:spPr bwMode="auto">
          <a:xfrm>
            <a:off x="2971800" y="5867400"/>
            <a:ext cx="3020683" cy="83820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Glogster.edu</a:t>
            </a:r>
            <a:endParaRPr lang="en-US" dirty="0"/>
          </a:p>
        </p:txBody>
      </p:sp>
      <p:pic>
        <p:nvPicPr>
          <p:cNvPr id="1027" name="ShockwaveFlash1"/>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133600"/>
            <a:ext cx="5791200" cy="4267200"/>
          </a:xfrm>
          <a:prstGeom prst="rect">
            <a:avLst/>
          </a:prstGeom>
          <a:noFill/>
          <a:ln>
            <a:noFill/>
          </a:ln>
          <a:extLst>
            <a:ext uri="{91240B29-F687-4f45-9708-019B960494DF}">
              <a14:hiddenLine xmlns:a14="http://schemas.microsoft.com/office/drawing/2010/main" w="9525">
                <a:no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MixBook</a:t>
            </a:r>
            <a:endParaRPr lang="en-US" dirty="0"/>
          </a:p>
        </p:txBody>
      </p:sp>
      <p:pic>
        <p:nvPicPr>
          <p:cNvPr id="97282" name="Picture 2">
            <a:hlinkClick r:id="rId3"/>
          </p:cNvPr>
          <p:cNvPicPr>
            <a:picLocks noGrp="1" noChangeAspect="1" noChangeArrowheads="1"/>
          </p:cNvPicPr>
          <p:nvPr>
            <p:ph idx="1"/>
          </p:nvPr>
        </p:nvPicPr>
        <p:blipFill>
          <a:blip r:embed="rId4"/>
          <a:srcRect/>
          <a:stretch>
            <a:fillRect/>
          </a:stretch>
        </p:blipFill>
        <p:spPr bwMode="auto">
          <a:xfrm>
            <a:off x="825555" y="2147888"/>
            <a:ext cx="7492889" cy="411480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Google Earth Tour</a:t>
            </a:r>
            <a:endParaRPr lang="en-US" dirty="0"/>
          </a:p>
        </p:txBody>
      </p:sp>
      <p:sp>
        <p:nvSpPr>
          <p:cNvPr id="3" name="Content Placeholder 2"/>
          <p:cNvSpPr>
            <a:spLocks noGrp="1"/>
          </p:cNvSpPr>
          <p:nvPr>
            <p:ph idx="1"/>
          </p:nvPr>
        </p:nvSpPr>
        <p:spPr/>
        <p:txBody>
          <a:bodyPr/>
          <a:lstStyle/>
          <a:p>
            <a:r>
              <a:rPr lang="en-US" dirty="0" smtClean="0"/>
              <a:t>Google Earth 5.0 allows users to create tours with motion and audio</a:t>
            </a:r>
          </a:p>
          <a:p>
            <a:r>
              <a:rPr lang="en-US" dirty="0" smtClean="0"/>
              <a:t>Tours can be created with or without </a:t>
            </a:r>
            <a:r>
              <a:rPr lang="en-US" dirty="0" err="1" smtClean="0"/>
              <a:t>placemarks</a:t>
            </a:r>
            <a:endParaRPr lang="en-US" dirty="0" smtClean="0"/>
          </a:p>
          <a:p>
            <a:r>
              <a:rPr lang="en-US" dirty="0" err="1" smtClean="0"/>
              <a:t>Placemarks</a:t>
            </a:r>
            <a:r>
              <a:rPr lang="en-US" dirty="0" smtClean="0"/>
              <a:t> can include text, images, and embedded audio</a:t>
            </a:r>
          </a:p>
          <a:p>
            <a:endParaRPr lang="en-US" dirty="0"/>
          </a:p>
        </p:txBody>
      </p:sp>
      <p:pic>
        <p:nvPicPr>
          <p:cNvPr id="8194" name="Picture 2"/>
          <p:cNvPicPr>
            <a:picLocks noChangeAspect="1" noChangeArrowheads="1"/>
          </p:cNvPicPr>
          <p:nvPr/>
        </p:nvPicPr>
        <p:blipFill>
          <a:blip r:embed="rId3"/>
          <a:srcRect/>
          <a:stretch>
            <a:fillRect/>
          </a:stretch>
        </p:blipFill>
        <p:spPr bwMode="auto">
          <a:xfrm>
            <a:off x="2667000" y="5486400"/>
            <a:ext cx="3610708" cy="106680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Connecting and Collaborating</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Wikispaces</a:t>
            </a:r>
            <a:endParaRPr lang="en-US" dirty="0"/>
          </a:p>
        </p:txBody>
      </p:sp>
      <p:sp>
        <p:nvSpPr>
          <p:cNvPr id="3" name="Content Placeholder 2"/>
          <p:cNvSpPr>
            <a:spLocks noGrp="1"/>
          </p:cNvSpPr>
          <p:nvPr>
            <p:ph idx="1"/>
          </p:nvPr>
        </p:nvSpPr>
        <p:spPr/>
        <p:txBody>
          <a:bodyPr/>
          <a:lstStyle/>
          <a:p>
            <a:r>
              <a:rPr lang="en-US" dirty="0" err="1" smtClean="0">
                <a:hlinkClick r:id="rId3"/>
              </a:rPr>
              <a:t>Wikispaces</a:t>
            </a:r>
            <a:r>
              <a:rPr lang="en-US" dirty="0" smtClean="0"/>
              <a:t> provides ad-free space for K-12 educators</a:t>
            </a:r>
          </a:p>
          <a:p>
            <a:r>
              <a:rPr lang="en-US" dirty="0" smtClean="0"/>
              <a:t>Wikis can be public-protected-private</a:t>
            </a:r>
          </a:p>
          <a:p>
            <a:r>
              <a:rPr lang="en-US" dirty="0" smtClean="0"/>
              <a:t>Classes/accounts can be bulk uploaded</a:t>
            </a:r>
          </a:p>
          <a:p>
            <a:r>
              <a:rPr lang="en-US" dirty="0" smtClean="0"/>
              <a:t>Wiki pages can contain nearly any type of media from numerous Web 2.0 tools</a:t>
            </a:r>
          </a:p>
          <a:p>
            <a:endParaRPr lang="en-US" dirty="0"/>
          </a:p>
        </p:txBody>
      </p:sp>
      <p:pic>
        <p:nvPicPr>
          <p:cNvPr id="2050" name="Picture 2"/>
          <p:cNvPicPr>
            <a:picLocks noChangeAspect="1" noChangeArrowheads="1"/>
          </p:cNvPicPr>
          <p:nvPr/>
        </p:nvPicPr>
        <p:blipFill>
          <a:blip r:embed="rId4"/>
          <a:srcRect/>
          <a:stretch>
            <a:fillRect/>
          </a:stretch>
        </p:blipFill>
        <p:spPr bwMode="auto">
          <a:xfrm>
            <a:off x="3276600" y="5715000"/>
            <a:ext cx="2219325" cy="76200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Skype: VoIP</a:t>
            </a:r>
            <a:endParaRPr lang="en-US" dirty="0"/>
          </a:p>
        </p:txBody>
      </p:sp>
      <p:sp>
        <p:nvSpPr>
          <p:cNvPr id="3" name="Content Placeholder 2"/>
          <p:cNvSpPr>
            <a:spLocks noGrp="1"/>
          </p:cNvSpPr>
          <p:nvPr>
            <p:ph idx="1"/>
          </p:nvPr>
        </p:nvSpPr>
        <p:spPr/>
        <p:txBody>
          <a:bodyPr/>
          <a:lstStyle/>
          <a:p>
            <a:r>
              <a:rPr lang="en-US" dirty="0" smtClean="0"/>
              <a:t>Skype is a popular and simple tool for making free VoIP calls and chats</a:t>
            </a:r>
          </a:p>
          <a:p>
            <a:r>
              <a:rPr lang="en-US" dirty="0" smtClean="0"/>
              <a:t>Conversations can be recorded using tools like </a:t>
            </a:r>
            <a:r>
              <a:rPr lang="en-US" dirty="0" smtClean="0">
                <a:hlinkClick r:id="rId3"/>
              </a:rPr>
              <a:t>Pamela</a:t>
            </a:r>
            <a:r>
              <a:rPr lang="en-US" dirty="0" smtClean="0"/>
              <a:t> and the </a:t>
            </a:r>
            <a:r>
              <a:rPr lang="en-US" dirty="0" smtClean="0">
                <a:hlinkClick r:id="rId4"/>
              </a:rPr>
              <a:t>Skype Call Recorder</a:t>
            </a:r>
            <a:endParaRPr lang="en-US" dirty="0"/>
          </a:p>
        </p:txBody>
      </p:sp>
      <p:pic>
        <p:nvPicPr>
          <p:cNvPr id="84994" name="Picture 2"/>
          <p:cNvPicPr>
            <a:picLocks noChangeAspect="1" noChangeArrowheads="1"/>
          </p:cNvPicPr>
          <p:nvPr/>
        </p:nvPicPr>
        <p:blipFill>
          <a:blip r:embed="rId5"/>
          <a:srcRect/>
          <a:stretch>
            <a:fillRect/>
          </a:stretch>
        </p:blipFill>
        <p:spPr bwMode="auto">
          <a:xfrm>
            <a:off x="2209800" y="5181600"/>
            <a:ext cx="1257300" cy="638175"/>
          </a:xfrm>
          <a:prstGeom prst="rect">
            <a:avLst/>
          </a:prstGeom>
          <a:noFill/>
          <a:ln w="9525">
            <a:noFill/>
            <a:miter lim="800000"/>
            <a:headEnd/>
            <a:tailEnd/>
          </a:ln>
          <a:effectLst/>
        </p:spPr>
      </p:pic>
      <p:pic>
        <p:nvPicPr>
          <p:cNvPr id="84995" name="Picture 3"/>
          <p:cNvPicPr>
            <a:picLocks noChangeAspect="1" noChangeArrowheads="1"/>
          </p:cNvPicPr>
          <p:nvPr/>
        </p:nvPicPr>
        <p:blipFill>
          <a:blip r:embed="rId6"/>
          <a:srcRect/>
          <a:stretch>
            <a:fillRect/>
          </a:stretch>
        </p:blipFill>
        <p:spPr bwMode="auto">
          <a:xfrm>
            <a:off x="3886200" y="4953000"/>
            <a:ext cx="1133475" cy="1028700"/>
          </a:xfrm>
          <a:prstGeom prst="rect">
            <a:avLst/>
          </a:prstGeom>
          <a:noFill/>
          <a:ln w="9525">
            <a:noFill/>
            <a:miter lim="800000"/>
            <a:headEnd/>
            <a:tailEnd/>
          </a:ln>
          <a:effectLst/>
        </p:spPr>
      </p:pic>
      <p:pic>
        <p:nvPicPr>
          <p:cNvPr id="84996" name="Picture 4"/>
          <p:cNvPicPr>
            <a:picLocks noChangeAspect="1" noChangeArrowheads="1"/>
          </p:cNvPicPr>
          <p:nvPr/>
        </p:nvPicPr>
        <p:blipFill>
          <a:blip r:embed="rId7"/>
          <a:srcRect/>
          <a:stretch>
            <a:fillRect/>
          </a:stretch>
        </p:blipFill>
        <p:spPr bwMode="auto">
          <a:xfrm>
            <a:off x="5715000" y="5181600"/>
            <a:ext cx="609600" cy="60960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Ning</a:t>
            </a:r>
            <a:endParaRPr lang="en-US" dirty="0"/>
          </a:p>
        </p:txBody>
      </p:sp>
      <p:pic>
        <p:nvPicPr>
          <p:cNvPr id="89090" name="Picture 2"/>
          <p:cNvPicPr>
            <a:picLocks noChangeAspect="1" noChangeArrowheads="1"/>
          </p:cNvPicPr>
          <p:nvPr/>
        </p:nvPicPr>
        <p:blipFill>
          <a:blip r:embed="rId3"/>
          <a:srcRect/>
          <a:stretch>
            <a:fillRect/>
          </a:stretch>
        </p:blipFill>
        <p:spPr bwMode="auto">
          <a:xfrm rot="20210544">
            <a:off x="297091" y="3471169"/>
            <a:ext cx="4747941" cy="1321097"/>
          </a:xfrm>
          <a:prstGeom prst="rect">
            <a:avLst/>
          </a:prstGeom>
          <a:noFill/>
          <a:ln w="9525">
            <a:noFill/>
            <a:miter lim="800000"/>
            <a:headEnd/>
            <a:tailEnd/>
          </a:ln>
          <a:effectLst/>
        </p:spPr>
      </p:pic>
      <p:pic>
        <p:nvPicPr>
          <p:cNvPr id="89091" name="Picture 3"/>
          <p:cNvPicPr>
            <a:picLocks noChangeAspect="1" noChangeArrowheads="1"/>
          </p:cNvPicPr>
          <p:nvPr/>
        </p:nvPicPr>
        <p:blipFill>
          <a:blip r:embed="rId4"/>
          <a:srcRect/>
          <a:stretch>
            <a:fillRect/>
          </a:stretch>
        </p:blipFill>
        <p:spPr bwMode="auto">
          <a:xfrm>
            <a:off x="5105400" y="1981200"/>
            <a:ext cx="3714750" cy="4333875"/>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Wimba</a:t>
            </a:r>
            <a:endParaRPr lang="en-US" dirty="0"/>
          </a:p>
        </p:txBody>
      </p:sp>
      <p:pic>
        <p:nvPicPr>
          <p:cNvPr id="99331" name="Picture 3"/>
          <p:cNvPicPr>
            <a:picLocks noChangeAspect="1" noChangeArrowheads="1"/>
          </p:cNvPicPr>
          <p:nvPr/>
        </p:nvPicPr>
        <p:blipFill>
          <a:blip r:embed="rId2"/>
          <a:srcRect/>
          <a:stretch>
            <a:fillRect/>
          </a:stretch>
        </p:blipFill>
        <p:spPr bwMode="auto">
          <a:xfrm>
            <a:off x="4181475" y="990600"/>
            <a:ext cx="4962525" cy="5486400"/>
          </a:xfrm>
          <a:prstGeom prst="rect">
            <a:avLst/>
          </a:prstGeom>
          <a:noFill/>
          <a:ln w="9525">
            <a:noFill/>
            <a:miter lim="800000"/>
            <a:headEnd/>
            <a:tailEnd/>
          </a:ln>
          <a:effectLst/>
        </p:spPr>
      </p:pic>
      <p:pic>
        <p:nvPicPr>
          <p:cNvPr id="99332" name="Picture 4"/>
          <p:cNvPicPr>
            <a:picLocks noChangeAspect="1" noChangeArrowheads="1"/>
          </p:cNvPicPr>
          <p:nvPr/>
        </p:nvPicPr>
        <p:blipFill>
          <a:blip r:embed="rId3"/>
          <a:srcRect/>
          <a:stretch>
            <a:fillRect/>
          </a:stretch>
        </p:blipFill>
        <p:spPr bwMode="auto">
          <a:xfrm>
            <a:off x="0" y="3124200"/>
            <a:ext cx="4532061" cy="335280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Creating a Classroom Space to Use these Tools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a:t>
            </a:r>
            <a:r>
              <a:rPr lang="en-US" dirty="0" err="1" smtClean="0"/>
              <a:t>Literacies</a:t>
            </a:r>
            <a:endParaRPr lang="en-US" dirty="0"/>
          </a:p>
        </p:txBody>
      </p:sp>
      <p:sp>
        <p:nvSpPr>
          <p:cNvPr id="3" name="Rectangle 2"/>
          <p:cNvSpPr/>
          <p:nvPr/>
        </p:nvSpPr>
        <p:spPr>
          <a:xfrm>
            <a:off x="381000" y="1447800"/>
            <a:ext cx="7086600" cy="2554545"/>
          </a:xfrm>
          <a:prstGeom prst="rect">
            <a:avLst/>
          </a:prstGeom>
        </p:spPr>
        <p:txBody>
          <a:bodyPr wrap="square">
            <a:spAutoFit/>
          </a:bodyPr>
          <a:lstStyle/>
          <a:p>
            <a:endParaRPr lang="en-US" sz="3200" b="1" dirty="0" smtClean="0"/>
          </a:p>
          <a:p>
            <a:r>
              <a:rPr lang="en-US" sz="3200" b="1" dirty="0" smtClean="0">
                <a:hlinkClick r:id="rId3"/>
              </a:rPr>
              <a:t>Partnership for 21</a:t>
            </a:r>
            <a:r>
              <a:rPr lang="en-US" sz="3200" b="1" baseline="30000" dirty="0" smtClean="0">
                <a:hlinkClick r:id="rId3"/>
              </a:rPr>
              <a:t>st</a:t>
            </a:r>
            <a:r>
              <a:rPr lang="en-US" sz="3200" b="1" dirty="0" smtClean="0">
                <a:hlinkClick r:id="rId3"/>
              </a:rPr>
              <a:t> Century Skills</a:t>
            </a:r>
            <a:endParaRPr lang="en-US" sz="3200" b="1" dirty="0" smtClean="0"/>
          </a:p>
          <a:p>
            <a:r>
              <a:rPr lang="en-US" sz="3200" b="1" dirty="0" smtClean="0">
                <a:hlinkClick r:id="rId4"/>
              </a:rPr>
              <a:t>ISTE Nets</a:t>
            </a:r>
            <a:endParaRPr lang="en-US" sz="3200" b="1" dirty="0" smtClean="0"/>
          </a:p>
          <a:p>
            <a:r>
              <a:rPr lang="en-US" sz="3200" b="1" dirty="0" smtClean="0">
                <a:hlinkClick r:id="rId5"/>
              </a:rPr>
              <a:t>NCREL-</a:t>
            </a:r>
            <a:r>
              <a:rPr lang="en-US" sz="3200" b="1" dirty="0" err="1" smtClean="0">
                <a:hlinkClick r:id="rId5"/>
              </a:rPr>
              <a:t>Metri</a:t>
            </a:r>
            <a:r>
              <a:rPr lang="en-US" sz="3200" b="1" dirty="0" smtClean="0">
                <a:hlinkClick r:id="rId5"/>
              </a:rPr>
              <a:t> Group</a:t>
            </a:r>
            <a:endParaRPr lang="en-US" sz="3200" b="1" dirty="0" smtClean="0"/>
          </a:p>
          <a:p>
            <a:endParaRPr lang="en-US" sz="3200" b="1" dirty="0" smtClean="0"/>
          </a:p>
        </p:txBody>
      </p:sp>
      <p:pic>
        <p:nvPicPr>
          <p:cNvPr id="53249" name="Picture 1"/>
          <p:cNvPicPr>
            <a:picLocks noChangeAspect="1" noChangeArrowheads="1"/>
          </p:cNvPicPr>
          <p:nvPr/>
        </p:nvPicPr>
        <p:blipFill>
          <a:blip r:embed="rId6"/>
          <a:srcRect/>
          <a:stretch>
            <a:fillRect/>
          </a:stretch>
        </p:blipFill>
        <p:spPr bwMode="auto">
          <a:xfrm>
            <a:off x="4772025" y="3219450"/>
            <a:ext cx="4371975" cy="363855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2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Additional Resources</a:t>
            </a:r>
            <a:endParaRPr lang="en-US" dirty="0"/>
          </a:p>
        </p:txBody>
      </p:sp>
      <p:sp>
        <p:nvSpPr>
          <p:cNvPr id="4" name="Rectangle 3"/>
          <p:cNvSpPr/>
          <p:nvPr/>
        </p:nvSpPr>
        <p:spPr>
          <a:xfrm>
            <a:off x="381000" y="4114800"/>
            <a:ext cx="8534400" cy="830997"/>
          </a:xfrm>
          <a:prstGeom prst="rect">
            <a:avLst/>
          </a:prstGeom>
        </p:spPr>
        <p:txBody>
          <a:bodyPr wrap="square">
            <a:spAutoFit/>
          </a:bodyPr>
          <a:lstStyle/>
          <a:p>
            <a:r>
              <a:rPr lang="en-US" sz="2400" dirty="0" smtClean="0"/>
              <a:t>Visit the </a:t>
            </a:r>
            <a:r>
              <a:rPr lang="en-US" sz="2400" dirty="0" smtClean="0">
                <a:hlinkClick r:id="rId3"/>
              </a:rPr>
              <a:t>MICDS Summer Teacher Institute 2009 </a:t>
            </a:r>
            <a:r>
              <a:rPr lang="en-US" sz="2400" dirty="0" err="1" smtClean="0">
                <a:hlinkClick r:id="rId3"/>
              </a:rPr>
              <a:t>Wikispace</a:t>
            </a:r>
            <a:r>
              <a:rPr lang="en-US" sz="2400" dirty="0" smtClean="0">
                <a:hlinkClick r:id="rId3"/>
              </a:rPr>
              <a:t> </a:t>
            </a:r>
            <a:endParaRPr lang="en-US" sz="2400" dirty="0" smtClean="0"/>
          </a:p>
          <a:p>
            <a:r>
              <a:rPr lang="en-US" sz="2400" dirty="0" smtClean="0"/>
              <a:t>for more information and resources</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a:t>
            </a:r>
            <a:r>
              <a:rPr lang="en-US" dirty="0" err="1" smtClean="0"/>
              <a:t>Literacies</a:t>
            </a:r>
            <a:endParaRPr lang="en-US" dirty="0"/>
          </a:p>
        </p:txBody>
      </p:sp>
      <p:sp>
        <p:nvSpPr>
          <p:cNvPr id="3" name="Rectangle 2"/>
          <p:cNvSpPr/>
          <p:nvPr/>
        </p:nvSpPr>
        <p:spPr>
          <a:xfrm>
            <a:off x="685800" y="2438400"/>
            <a:ext cx="7848600" cy="3046988"/>
          </a:xfrm>
          <a:prstGeom prst="rect">
            <a:avLst/>
          </a:prstGeom>
        </p:spPr>
        <p:txBody>
          <a:bodyPr wrap="square">
            <a:spAutoFit/>
          </a:bodyPr>
          <a:lstStyle/>
          <a:p>
            <a:r>
              <a:rPr lang="en-US" sz="3200" b="1" dirty="0" smtClean="0"/>
              <a:t>Basic Literacy</a:t>
            </a:r>
          </a:p>
          <a:p>
            <a:r>
              <a:rPr lang="en-US" sz="3200" b="1" dirty="0" smtClean="0"/>
              <a:t>Information Literacy</a:t>
            </a:r>
          </a:p>
          <a:p>
            <a:r>
              <a:rPr lang="en-US" sz="3200" b="1" dirty="0" smtClean="0"/>
              <a:t>Visual Medial Literacy</a:t>
            </a:r>
          </a:p>
          <a:p>
            <a:r>
              <a:rPr lang="en-US" sz="3200" b="1" dirty="0" smtClean="0"/>
              <a:t>Intercultural Literacy</a:t>
            </a:r>
          </a:p>
          <a:p>
            <a:r>
              <a:rPr lang="en-US" sz="3200" b="1" dirty="0" smtClean="0"/>
              <a:t>Network Literacy</a:t>
            </a:r>
          </a:p>
          <a:p>
            <a:r>
              <a:rPr lang="en-US" sz="3200" b="1" dirty="0" smtClean="0"/>
              <a:t>Digital Citizenship/Ethical Literacy</a:t>
            </a:r>
            <a:endParaRPr lang="en-US" sz="32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Skills</a:t>
            </a:r>
            <a:endParaRPr lang="en-US" dirty="0"/>
          </a:p>
        </p:txBody>
      </p:sp>
      <p:sp>
        <p:nvSpPr>
          <p:cNvPr id="3" name="Rectangle 2"/>
          <p:cNvSpPr/>
          <p:nvPr/>
        </p:nvSpPr>
        <p:spPr>
          <a:xfrm>
            <a:off x="685800" y="2438400"/>
            <a:ext cx="8458200" cy="3046988"/>
          </a:xfrm>
          <a:prstGeom prst="rect">
            <a:avLst/>
          </a:prstGeom>
        </p:spPr>
        <p:txBody>
          <a:bodyPr wrap="square">
            <a:spAutoFit/>
          </a:bodyPr>
          <a:lstStyle/>
          <a:p>
            <a:r>
              <a:rPr lang="en-US" sz="3200" b="1" dirty="0" smtClean="0"/>
              <a:t>Vocabulary</a:t>
            </a:r>
          </a:p>
          <a:p>
            <a:r>
              <a:rPr lang="en-US" sz="3200" b="1" dirty="0" smtClean="0"/>
              <a:t>Grammar</a:t>
            </a:r>
          </a:p>
          <a:p>
            <a:r>
              <a:rPr lang="en-US" sz="3200" b="1" dirty="0" smtClean="0"/>
              <a:t>Speaking</a:t>
            </a:r>
          </a:p>
          <a:p>
            <a:r>
              <a:rPr lang="en-US" sz="3200" b="1" dirty="0" smtClean="0"/>
              <a:t>Listening</a:t>
            </a:r>
          </a:p>
          <a:p>
            <a:r>
              <a:rPr lang="en-US" sz="3200" b="1" dirty="0" smtClean="0"/>
              <a:t>Writing</a:t>
            </a:r>
          </a:p>
          <a:p>
            <a:r>
              <a:rPr lang="en-US" sz="3200" b="1" dirty="0" smtClean="0"/>
              <a:t>Communicating/Creating/Collaborating</a:t>
            </a:r>
            <a:endParaRPr lang="en-US" sz="32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Vocabulary Tools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Quizlet</a:t>
            </a:r>
            <a:endParaRPr lang="en-US" dirty="0"/>
          </a:p>
        </p:txBody>
      </p:sp>
      <p:pic>
        <p:nvPicPr>
          <p:cNvPr id="48129" name="Picture 1">
            <a:hlinkClick r:id="rId3"/>
          </p:cNvPr>
          <p:cNvPicPr>
            <a:picLocks noGrp="1" noChangeAspect="1" noChangeArrowheads="1"/>
          </p:cNvPicPr>
          <p:nvPr>
            <p:ph idx="1"/>
          </p:nvPr>
        </p:nvPicPr>
        <p:blipFill>
          <a:blip r:embed="rId4"/>
          <a:srcRect/>
          <a:stretch>
            <a:fillRect/>
          </a:stretch>
        </p:blipFill>
        <p:spPr bwMode="auto">
          <a:xfrm>
            <a:off x="2133600" y="2133600"/>
            <a:ext cx="4545106" cy="411480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01069026">
  <a:themeElements>
    <a:clrScheme name="Office Theme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fontScheme name="Office Theme">
      <a:majorFont>
        <a:latin typeface="Times New Roman"/>
        <a:ea typeface=""/>
        <a:cs typeface="Tahoma"/>
      </a:majorFont>
      <a:minorFont>
        <a:latin typeface="Tahoma"/>
        <a:ea typeface=""/>
        <a:cs typeface="Taho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Office Theme 1">
        <a:dk1>
          <a:srgbClr val="000000"/>
        </a:dk1>
        <a:lt1>
          <a:srgbClr val="FFFFCC"/>
        </a:lt1>
        <a:dk2>
          <a:srgbClr val="4D4D4D"/>
        </a:dk2>
        <a:lt2>
          <a:srgbClr val="FFCC00"/>
        </a:lt2>
        <a:accent1>
          <a:srgbClr val="FF9900"/>
        </a:accent1>
        <a:accent2>
          <a:srgbClr val="CC9900"/>
        </a:accent2>
        <a:accent3>
          <a:srgbClr val="B2B2B2"/>
        </a:accent3>
        <a:accent4>
          <a:srgbClr val="DADAAE"/>
        </a:accent4>
        <a:accent5>
          <a:srgbClr val="FFCAAA"/>
        </a:accent5>
        <a:accent6>
          <a:srgbClr val="B98A00"/>
        </a:accent6>
        <a:hlink>
          <a:srgbClr val="898743"/>
        </a:hlink>
        <a:folHlink>
          <a:srgbClr val="666633"/>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FFFFFF"/>
        </a:lt2>
        <a:accent1>
          <a:srgbClr val="F8F8F8"/>
        </a:accent1>
        <a:accent2>
          <a:srgbClr val="969696"/>
        </a:accent2>
        <a:accent3>
          <a:srgbClr val="FFFFFF"/>
        </a:accent3>
        <a:accent4>
          <a:srgbClr val="000000"/>
        </a:accent4>
        <a:accent5>
          <a:srgbClr val="FBFBFB"/>
        </a:accent5>
        <a:accent6>
          <a:srgbClr val="878787"/>
        </a:accent6>
        <a:hlink>
          <a:srgbClr val="DDDDDD"/>
        </a:hlink>
        <a:folHlink>
          <a:srgbClr val="B2B2B2"/>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66"/>
        </a:dk2>
        <a:lt2>
          <a:srgbClr val="FFFFFF"/>
        </a:lt2>
        <a:accent1>
          <a:srgbClr val="FFFFCC"/>
        </a:accent1>
        <a:accent2>
          <a:srgbClr val="B5E0E3"/>
        </a:accent2>
        <a:accent3>
          <a:srgbClr val="FFFFFF"/>
        </a:accent3>
        <a:accent4>
          <a:srgbClr val="000000"/>
        </a:accent4>
        <a:accent5>
          <a:srgbClr val="FFFFE2"/>
        </a:accent5>
        <a:accent6>
          <a:srgbClr val="A4CBCE"/>
        </a:accent6>
        <a:hlink>
          <a:srgbClr val="BFDFFF"/>
        </a:hlink>
        <a:folHlink>
          <a:srgbClr val="99CCFF"/>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E9E6D9"/>
        </a:lt1>
        <a:dk2>
          <a:srgbClr val="666633"/>
        </a:dk2>
        <a:lt2>
          <a:srgbClr val="CEC7AA"/>
        </a:lt2>
        <a:accent1>
          <a:srgbClr val="FFFFCC"/>
        </a:accent1>
        <a:accent2>
          <a:srgbClr val="B5E0E3"/>
        </a:accent2>
        <a:accent3>
          <a:srgbClr val="F2F0E9"/>
        </a:accent3>
        <a:accent4>
          <a:srgbClr val="000000"/>
        </a:accent4>
        <a:accent5>
          <a:srgbClr val="FFFFE2"/>
        </a:accent5>
        <a:accent6>
          <a:srgbClr val="A4CBCE"/>
        </a:accent6>
        <a:hlink>
          <a:srgbClr val="B6AB82"/>
        </a:hlink>
        <a:folHlink>
          <a:srgbClr val="A0925E"/>
        </a:folHlink>
      </a:clrScheme>
      <a:clrMap bg1="lt1" tx1="dk1" bg2="lt2" tx2="dk2" accent1="accent1" accent2="accent2" accent3="accent3" accent4="accent4" accent5="accent5" accent6="accent6" hlink="hlink" folHlink="folHlink"/>
    </a:extraClrScheme>
    <a:extraClrScheme>
      <a:clrScheme name="Office Theme 6">
        <a:dk1>
          <a:srgbClr val="1B3753"/>
        </a:dk1>
        <a:lt1>
          <a:srgbClr val="EAEAEA"/>
        </a:lt1>
        <a:dk2>
          <a:srgbClr val="336699"/>
        </a:dk2>
        <a:lt2>
          <a:srgbClr val="FFFFCC"/>
        </a:lt2>
        <a:accent1>
          <a:srgbClr val="BA8E46"/>
        </a:accent1>
        <a:accent2>
          <a:srgbClr val="46C0AF"/>
        </a:accent2>
        <a:accent3>
          <a:srgbClr val="ADB8CA"/>
        </a:accent3>
        <a:accent4>
          <a:srgbClr val="C8C8C8"/>
        </a:accent4>
        <a:accent5>
          <a:srgbClr val="D9C6B0"/>
        </a:accent5>
        <a:accent6>
          <a:srgbClr val="3FAE9E"/>
        </a:accent6>
        <a:hlink>
          <a:srgbClr val="93ACC3"/>
        </a:hlink>
        <a:folHlink>
          <a:srgbClr val="7897B4"/>
        </a:folHlink>
      </a:clrScheme>
      <a:clrMap bg1="dk2" tx1="lt1" bg2="dk1" tx2="lt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FFFFFF"/>
        </a:lt2>
        <a:accent1>
          <a:srgbClr val="FFFFCC"/>
        </a:accent1>
        <a:accent2>
          <a:srgbClr val="FFCC99"/>
        </a:accent2>
        <a:accent3>
          <a:srgbClr val="FFFFFF"/>
        </a:accent3>
        <a:accent4>
          <a:srgbClr val="000000"/>
        </a:accent4>
        <a:accent5>
          <a:srgbClr val="FFFFE2"/>
        </a:accent5>
        <a:accent6>
          <a:srgbClr val="E7B98A"/>
        </a:accent6>
        <a:hlink>
          <a:srgbClr val="FF9999"/>
        </a:hlink>
        <a:folHlink>
          <a:srgbClr val="E06360"/>
        </a:folHlink>
      </a:clrScheme>
      <a:clrMap bg1="lt1" tx1="dk1" bg2="lt2" tx2="dk2" accent1="accent1" accent2="accent2" accent3="accent3" accent4="accent4" accent5="accent5" accent6="accent6" hlink="hlink" folHlink="folHlink"/>
    </a:extraClrScheme>
    <a:extraClrScheme>
      <a:clrScheme name="Office Theme 8">
        <a:dk1>
          <a:srgbClr val="1B3753"/>
        </a:dk1>
        <a:lt1>
          <a:srgbClr val="FFFFFF"/>
        </a:lt1>
        <a:dk2>
          <a:srgbClr val="009999"/>
        </a:dk2>
        <a:lt2>
          <a:srgbClr val="FFF385"/>
        </a:lt2>
        <a:accent1>
          <a:srgbClr val="9AE6C0"/>
        </a:accent1>
        <a:accent2>
          <a:srgbClr val="0099CC"/>
        </a:accent2>
        <a:accent3>
          <a:srgbClr val="AACACA"/>
        </a:accent3>
        <a:accent4>
          <a:srgbClr val="DADADA"/>
        </a:accent4>
        <a:accent5>
          <a:srgbClr val="CAF0DC"/>
        </a:accent5>
        <a:accent6>
          <a:srgbClr val="008AB9"/>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Office Theme 9">
        <a:dk1>
          <a:srgbClr val="000000"/>
        </a:dk1>
        <a:lt1>
          <a:srgbClr val="EAEAEA"/>
        </a:lt1>
        <a:dk2>
          <a:srgbClr val="17118B"/>
        </a:dk2>
        <a:lt2>
          <a:srgbClr val="FFFFCC"/>
        </a:lt2>
        <a:accent1>
          <a:srgbClr val="B2B2B2"/>
        </a:accent1>
        <a:accent2>
          <a:srgbClr val="54ABB2"/>
        </a:accent2>
        <a:accent3>
          <a:srgbClr val="ABAAC4"/>
        </a:accent3>
        <a:accent4>
          <a:srgbClr val="C8C8C8"/>
        </a:accent4>
        <a:accent5>
          <a:srgbClr val="D5D5D5"/>
        </a:accent5>
        <a:accent6>
          <a:srgbClr val="4B9BA1"/>
        </a:accent6>
        <a:hlink>
          <a:srgbClr val="4F49A3"/>
        </a:hlink>
        <a:folHlink>
          <a:srgbClr val="2E2573"/>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01069026</Template>
  <TotalTime>2800</TotalTime>
  <Words>1985</Words>
  <Application>Microsoft Macintosh PowerPoint</Application>
  <PresentationFormat>On-screen Show (4:3)</PresentationFormat>
  <Paragraphs>299</Paragraphs>
  <Slides>50</Slides>
  <Notes>39</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01069026</vt:lpstr>
      <vt:lpstr>Literacy in the World Languages Classroom</vt:lpstr>
      <vt:lpstr>Technology as Passport</vt:lpstr>
      <vt:lpstr>TPCK - Technological Pedagogical Content Knowledge </vt:lpstr>
      <vt:lpstr>Requirements to Teach with Tech</vt:lpstr>
      <vt:lpstr>New Literacies</vt:lpstr>
      <vt:lpstr>New Literacies</vt:lpstr>
      <vt:lpstr>Traditional Skills</vt:lpstr>
      <vt:lpstr>Vocabulary Tools</vt:lpstr>
      <vt:lpstr>Quizlet</vt:lpstr>
      <vt:lpstr>TabletFlash</vt:lpstr>
      <vt:lpstr>Flash Card Machine</vt:lpstr>
      <vt:lpstr>Knowtes</vt:lpstr>
      <vt:lpstr>PowerPoint with Audio</vt:lpstr>
      <vt:lpstr>Cell Phones and Flickr Groups</vt:lpstr>
      <vt:lpstr>Grammar Tools</vt:lpstr>
      <vt:lpstr>Online Practice</vt:lpstr>
      <vt:lpstr>OneNote Grammar Notebooks</vt:lpstr>
      <vt:lpstr>Zoho Shared Notebook</vt:lpstr>
      <vt:lpstr>Listening </vt:lpstr>
      <vt:lpstr>Podcasting</vt:lpstr>
      <vt:lpstr>Podcast Tools</vt:lpstr>
      <vt:lpstr>Podcasting with Gabcast</vt:lpstr>
      <vt:lpstr>Podcasting with FirstClass</vt:lpstr>
      <vt:lpstr>VoiceThread</vt:lpstr>
      <vt:lpstr>Annotated Video Examples</vt:lpstr>
      <vt:lpstr>Subtitles</vt:lpstr>
      <vt:lpstr>Speaking</vt:lpstr>
      <vt:lpstr>Audio DropBox</vt:lpstr>
      <vt:lpstr>Vaestro</vt:lpstr>
      <vt:lpstr>Message Board (and More)</vt:lpstr>
      <vt:lpstr>Voxopop</vt:lpstr>
      <vt:lpstr>Vocaroo</vt:lpstr>
      <vt:lpstr>Video Comments</vt:lpstr>
      <vt:lpstr>Learnosity</vt:lpstr>
      <vt:lpstr>Writing</vt:lpstr>
      <vt:lpstr>Blogging</vt:lpstr>
      <vt:lpstr>Photo Essay</vt:lpstr>
      <vt:lpstr>Creating</vt:lpstr>
      <vt:lpstr>Comic Life and ArtRage</vt:lpstr>
      <vt:lpstr>Glogster.edu</vt:lpstr>
      <vt:lpstr>Glogster.edu</vt:lpstr>
      <vt:lpstr>MixBook</vt:lpstr>
      <vt:lpstr>Google Earth Tour</vt:lpstr>
      <vt:lpstr>Connecting and Collaborating</vt:lpstr>
      <vt:lpstr>Wikispaces</vt:lpstr>
      <vt:lpstr>Skype: VoIP</vt:lpstr>
      <vt:lpstr>Ning</vt:lpstr>
      <vt:lpstr>Wimba</vt:lpstr>
      <vt:lpstr>Creating a Classroom Space to Use these Tools</vt:lpstr>
      <vt:lpstr>Additional Resources</vt:lpstr>
    </vt:vector>
  </TitlesOfParts>
  <Company>MICDS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Literacy in the World Languages Classroom</dc:title>
  <dc:creator>ehelfant</dc:creator>
  <cp:lastModifiedBy>Jenine Nowakowski</cp:lastModifiedBy>
  <cp:revision>170</cp:revision>
  <dcterms:created xsi:type="dcterms:W3CDTF">2010-12-16T20:33:46Z</dcterms:created>
  <dcterms:modified xsi:type="dcterms:W3CDTF">2016-04-26T18:22:28Z</dcterms:modified>
</cp:coreProperties>
</file>